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328" r:id="rId3"/>
    <p:sldId id="317" r:id="rId4"/>
    <p:sldId id="318" r:id="rId5"/>
    <p:sldId id="319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10" r:id="rId21"/>
    <p:sldId id="311" r:id="rId22"/>
    <p:sldId id="314" r:id="rId23"/>
    <p:sldId id="312" r:id="rId24"/>
    <p:sldId id="313" r:id="rId25"/>
    <p:sldId id="315" r:id="rId26"/>
    <p:sldId id="316" r:id="rId27"/>
    <p:sldId id="320" r:id="rId28"/>
    <p:sldId id="321" r:id="rId29"/>
    <p:sldId id="322" r:id="rId30"/>
    <p:sldId id="324" r:id="rId31"/>
    <p:sldId id="323" r:id="rId32"/>
    <p:sldId id="325" r:id="rId33"/>
    <p:sldId id="326" r:id="rId34"/>
    <p:sldId id="327" r:id="rId35"/>
    <p:sldId id="261" r:id="rId36"/>
    <p:sldId id="262" r:id="rId37"/>
    <p:sldId id="264" r:id="rId38"/>
    <p:sldId id="267" r:id="rId39"/>
    <p:sldId id="26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</p:sldIdLst>
  <p:sldSz cx="9144000" cy="6858000" type="screen4x3"/>
  <p:notesSz cx="6858000" cy="9144000"/>
  <p:photoAlbum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717" autoAdjust="0"/>
  </p:normalViewPr>
  <p:slideViewPr>
    <p:cSldViewPr>
      <p:cViewPr varScale="1">
        <p:scale>
          <a:sx n="82" d="100"/>
          <a:sy n="82" d="100"/>
        </p:scale>
        <p:origin x="-1488" y="-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9" Type="http://schemas.openxmlformats.org/officeDocument/2006/relationships/slide" Target="slides/slide39.xml"/><Relationship Id="rId3" Type="http://schemas.openxmlformats.org/officeDocument/2006/relationships/slide" Target="slides/slide3.xml"/><Relationship Id="rId21" Type="http://schemas.openxmlformats.org/officeDocument/2006/relationships/slide" Target="slides/slide21.xml"/><Relationship Id="rId34" Type="http://schemas.openxmlformats.org/officeDocument/2006/relationships/slide" Target="slides/slide34.xml"/><Relationship Id="rId42" Type="http://schemas.openxmlformats.org/officeDocument/2006/relationships/slide" Target="slides/slide42.xml"/><Relationship Id="rId47" Type="http://schemas.openxmlformats.org/officeDocument/2006/relationships/slide" Target="slides/slide47.xml"/><Relationship Id="rId50" Type="http://schemas.openxmlformats.org/officeDocument/2006/relationships/slide" Target="slides/slide50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33" Type="http://schemas.openxmlformats.org/officeDocument/2006/relationships/slide" Target="slides/slide33.xml"/><Relationship Id="rId38" Type="http://schemas.openxmlformats.org/officeDocument/2006/relationships/slide" Target="slides/slide38.xml"/><Relationship Id="rId46" Type="http://schemas.openxmlformats.org/officeDocument/2006/relationships/slide" Target="slides/slide46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29" Type="http://schemas.openxmlformats.org/officeDocument/2006/relationships/slide" Target="slides/slide29.xml"/><Relationship Id="rId41" Type="http://schemas.openxmlformats.org/officeDocument/2006/relationships/slide" Target="slides/slide41.xml"/><Relationship Id="rId54" Type="http://schemas.openxmlformats.org/officeDocument/2006/relationships/slide" Target="slides/slide54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32" Type="http://schemas.openxmlformats.org/officeDocument/2006/relationships/slide" Target="slides/slide32.xml"/><Relationship Id="rId37" Type="http://schemas.openxmlformats.org/officeDocument/2006/relationships/slide" Target="slides/slide37.xml"/><Relationship Id="rId40" Type="http://schemas.openxmlformats.org/officeDocument/2006/relationships/slide" Target="slides/slide40.xml"/><Relationship Id="rId45" Type="http://schemas.openxmlformats.org/officeDocument/2006/relationships/slide" Target="slides/slide45.xml"/><Relationship Id="rId53" Type="http://schemas.openxmlformats.org/officeDocument/2006/relationships/slide" Target="slides/slide53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36" Type="http://schemas.openxmlformats.org/officeDocument/2006/relationships/slide" Target="slides/slide36.xml"/><Relationship Id="rId49" Type="http://schemas.openxmlformats.org/officeDocument/2006/relationships/slide" Target="slides/slide49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31" Type="http://schemas.openxmlformats.org/officeDocument/2006/relationships/slide" Target="slides/slide31.xml"/><Relationship Id="rId44" Type="http://schemas.openxmlformats.org/officeDocument/2006/relationships/slide" Target="slides/slide44.xml"/><Relationship Id="rId52" Type="http://schemas.openxmlformats.org/officeDocument/2006/relationships/slide" Target="slides/slide52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Relationship Id="rId35" Type="http://schemas.openxmlformats.org/officeDocument/2006/relationships/slide" Target="slides/slide35.xml"/><Relationship Id="rId43" Type="http://schemas.openxmlformats.org/officeDocument/2006/relationships/slide" Target="slides/slide43.xml"/><Relationship Id="rId48" Type="http://schemas.openxmlformats.org/officeDocument/2006/relationships/slide" Target="slides/slide48.xml"/><Relationship Id="rId8" Type="http://schemas.openxmlformats.org/officeDocument/2006/relationships/slide" Target="slides/slide8.xml"/><Relationship Id="rId51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50D6-759F-4D28-87CB-B30488ECCF48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CA7C2-4D0E-4E6D-A465-A5DA6FC763A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50D6-759F-4D28-87CB-B30488ECCF48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CA7C2-4D0E-4E6D-A465-A5DA6FC763A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50D6-759F-4D28-87CB-B30488ECCF48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CA7C2-4D0E-4E6D-A465-A5DA6FC763A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50D6-759F-4D28-87CB-B30488ECCF48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CA7C2-4D0E-4E6D-A465-A5DA6FC763A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50D6-759F-4D28-87CB-B30488ECCF48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CA7C2-4D0E-4E6D-A465-A5DA6FC763A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50D6-759F-4D28-87CB-B30488ECCF48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CA7C2-4D0E-4E6D-A465-A5DA6FC763A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50D6-759F-4D28-87CB-B30488ECCF48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CA7C2-4D0E-4E6D-A465-A5DA6FC763A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50D6-759F-4D28-87CB-B30488ECCF48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CA7C2-4D0E-4E6D-A465-A5DA6FC763A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50D6-759F-4D28-87CB-B30488ECCF48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CA7C2-4D0E-4E6D-A465-A5DA6FC763A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50D6-759F-4D28-87CB-B30488ECCF48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CA7C2-4D0E-4E6D-A465-A5DA6FC763A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50D6-759F-4D28-87CB-B30488ECCF48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CA7C2-4D0E-4E6D-A465-A5DA6FC763A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150D6-759F-4D28-87CB-B30488ECCF48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A7C2-4D0E-4E6D-A465-A5DA6FC763A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429000"/>
            <a:ext cx="9144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1916832"/>
            <a:ext cx="8964488" cy="1124744"/>
          </a:xfrm>
        </p:spPr>
        <p:txBody>
          <a:bodyPr>
            <a:noAutofit/>
          </a:bodyPr>
          <a:lstStyle/>
          <a:p>
            <a:pPr algn="r"/>
            <a:r>
              <a:rPr lang="ko-KR" altLang="en-US" sz="3200" dirty="0" smtClean="0"/>
              <a:t>스프링 물류관리시스템  </a:t>
            </a:r>
            <a:endParaRPr lang="ko-KR" altLang="en-US" sz="32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996952"/>
            <a:ext cx="11844808" cy="473933"/>
          </a:xfrm>
          <a:prstGeom prst="rect">
            <a:avLst/>
          </a:prstGeom>
        </p:spPr>
      </p:pic>
      <p:sp>
        <p:nvSpPr>
          <p:cNvPr id="7" name="제목 2"/>
          <p:cNvSpPr txBox="1">
            <a:spLocks/>
          </p:cNvSpPr>
          <p:nvPr/>
        </p:nvSpPr>
        <p:spPr>
          <a:xfrm>
            <a:off x="0" y="3717032"/>
            <a:ext cx="9144000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spcBef>
                <a:spcPct val="0"/>
              </a:spcBef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훈련생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김흰별</a:t>
            </a:r>
            <a:endParaRPr lang="en-US" altLang="ko-KR" sz="1600" dirty="0">
              <a:latin typeface="+mj-lt"/>
              <a:ea typeface="+mj-ea"/>
              <a:cs typeface="+mj-cs"/>
            </a:endParaRPr>
          </a:p>
          <a:p>
            <a:pPr lvl="0" algn="r">
              <a:spcBef>
                <a:spcPct val="0"/>
              </a:spcBef>
            </a:pPr>
            <a:endParaRPr lang="en-US" altLang="ko-KR" sz="1600" noProof="0" dirty="0" smtClean="0">
              <a:latin typeface="+mj-lt"/>
              <a:ea typeface="+mj-ea"/>
              <a:cs typeface="+mj-cs"/>
            </a:endParaRPr>
          </a:p>
          <a:p>
            <a:pPr lvl="0" algn="r">
              <a:spcBef>
                <a:spcPct val="0"/>
              </a:spcBef>
            </a:pPr>
            <a:r>
              <a:rPr lang="ko-KR" altLang="en-US" sz="1600" noProof="0" dirty="0" smtClean="0">
                <a:latin typeface="+mj-lt"/>
                <a:ea typeface="+mj-ea"/>
                <a:cs typeface="+mj-cs"/>
              </a:rPr>
              <a:t>교육센터 </a:t>
            </a:r>
            <a:r>
              <a:rPr lang="en-US" altLang="ko-KR" sz="1600" noProof="0" dirty="0" smtClean="0">
                <a:latin typeface="+mj-lt"/>
                <a:ea typeface="+mj-ea"/>
                <a:cs typeface="+mj-cs"/>
              </a:rPr>
              <a:t>: </a:t>
            </a:r>
            <a:r>
              <a:rPr lang="ko-KR" altLang="en-US" sz="1600" noProof="0" dirty="0" smtClean="0">
                <a:latin typeface="+mj-lt"/>
                <a:ea typeface="+mj-ea"/>
                <a:cs typeface="+mj-cs"/>
              </a:rPr>
              <a:t>그린컴퓨터아트학원 청주지점</a:t>
            </a:r>
            <a:endParaRPr lang="en-US" altLang="ko-KR" sz="1600" noProof="0" dirty="0" smtClean="0">
              <a:latin typeface="+mj-lt"/>
              <a:ea typeface="+mj-ea"/>
              <a:cs typeface="+mj-cs"/>
            </a:endParaRPr>
          </a:p>
          <a:p>
            <a:pPr lvl="0" algn="r">
              <a:spcBef>
                <a:spcPct val="0"/>
              </a:spcBef>
            </a:pPr>
            <a:r>
              <a:rPr lang="ko-KR" altLang="en-US" sz="1600" dirty="0" smtClean="0"/>
              <a:t>교육비지원 </a:t>
            </a:r>
            <a:r>
              <a:rPr lang="en-US" altLang="ko-KR" sz="1600" dirty="0"/>
              <a:t>: </a:t>
            </a:r>
            <a:r>
              <a:rPr lang="ko-KR" altLang="en-US" sz="1600" dirty="0" err="1" smtClean="0"/>
              <a:t>내일배움카드</a:t>
            </a:r>
            <a:r>
              <a:rPr lang="ko-KR" altLang="en-US" sz="1600" dirty="0" smtClean="0"/>
              <a:t> 국비무료교육 </a:t>
            </a:r>
            <a:r>
              <a:rPr lang="en-US" altLang="ko-KR" sz="1600" dirty="0" smtClean="0"/>
              <a:t>6</a:t>
            </a:r>
            <a:r>
              <a:rPr lang="ko-KR" altLang="en-US" sz="1600" dirty="0" smtClean="0"/>
              <a:t>개월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err="1" smtClean="0"/>
              <a:t>데이타베이스</a:t>
            </a:r>
            <a:r>
              <a:rPr lang="ko-KR" altLang="en-US" sz="2000" dirty="0" smtClean="0"/>
              <a:t> 테이블 정의서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5832648"/>
          </a:xfrm>
        </p:spPr>
        <p:txBody>
          <a:bodyPr>
            <a:normAutofit/>
          </a:bodyPr>
          <a:lstStyle/>
          <a:p>
            <a:pPr>
              <a:buNone/>
            </a:pPr>
            <a:endParaRPr lang="ko-KR" altLang="en-US" sz="16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908720"/>
            <a:ext cx="4427984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1" y="980728"/>
            <a:ext cx="4464495" cy="305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err="1" smtClean="0"/>
              <a:t>데이타베이스</a:t>
            </a:r>
            <a:r>
              <a:rPr lang="ko-KR" altLang="en-US" sz="2000" dirty="0" smtClean="0"/>
              <a:t> 테이블 정의서 </a:t>
            </a:r>
            <a:r>
              <a:rPr lang="en-US" altLang="ko-KR" sz="2000" dirty="0" smtClean="0"/>
              <a:t>&lt;</a:t>
            </a:r>
            <a:r>
              <a:rPr lang="ko-KR" altLang="en-US" sz="2000" dirty="0" smtClean="0"/>
              <a:t>계속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5832648"/>
          </a:xfrm>
        </p:spPr>
        <p:txBody>
          <a:bodyPr>
            <a:normAutofit/>
          </a:bodyPr>
          <a:lstStyle/>
          <a:p>
            <a:pPr>
              <a:buNone/>
            </a:pPr>
            <a:endParaRPr lang="ko-KR" altLang="en-US" sz="16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908720"/>
            <a:ext cx="4536503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8" y="908720"/>
            <a:ext cx="4499992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err="1" smtClean="0"/>
              <a:t>데이타베이스</a:t>
            </a:r>
            <a:r>
              <a:rPr lang="ko-KR" altLang="en-US" sz="2000" dirty="0" smtClean="0"/>
              <a:t> 테이블 정의서 </a:t>
            </a:r>
            <a:r>
              <a:rPr lang="en-US" altLang="ko-KR" sz="2000" dirty="0" smtClean="0"/>
              <a:t>&lt;</a:t>
            </a:r>
            <a:r>
              <a:rPr lang="ko-KR" altLang="en-US" sz="2000" dirty="0" smtClean="0"/>
              <a:t>계속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5832648"/>
          </a:xfrm>
        </p:spPr>
        <p:txBody>
          <a:bodyPr>
            <a:normAutofit/>
          </a:bodyPr>
          <a:lstStyle/>
          <a:p>
            <a:pPr>
              <a:buNone/>
            </a:pPr>
            <a:endParaRPr lang="ko-KR" altLang="en-US" sz="16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980728"/>
            <a:ext cx="449999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9992" y="980728"/>
            <a:ext cx="4644008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err="1" smtClean="0"/>
              <a:t>데이타베이스</a:t>
            </a:r>
            <a:r>
              <a:rPr lang="ko-KR" altLang="en-US" sz="2000" dirty="0" smtClean="0"/>
              <a:t> 테이블 정의서 </a:t>
            </a:r>
            <a:r>
              <a:rPr lang="en-US" altLang="ko-KR" sz="2000" dirty="0" smtClean="0"/>
              <a:t>&lt;</a:t>
            </a:r>
            <a:r>
              <a:rPr lang="ko-KR" altLang="en-US" sz="2000" dirty="0" smtClean="0"/>
              <a:t>계속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5832648"/>
          </a:xfrm>
        </p:spPr>
        <p:txBody>
          <a:bodyPr>
            <a:normAutofit/>
          </a:bodyPr>
          <a:lstStyle/>
          <a:p>
            <a:pPr>
              <a:buNone/>
            </a:pPr>
            <a:endParaRPr lang="ko-KR" altLang="en-US" sz="16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836712"/>
            <a:ext cx="7416824" cy="5818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err="1" smtClean="0"/>
              <a:t>데이타베이스</a:t>
            </a:r>
            <a:r>
              <a:rPr lang="ko-KR" altLang="en-US" sz="2000" dirty="0" smtClean="0"/>
              <a:t> 테이블 정의서 </a:t>
            </a:r>
            <a:r>
              <a:rPr lang="en-US" altLang="ko-KR" sz="2000" dirty="0" smtClean="0"/>
              <a:t>&lt;</a:t>
            </a:r>
            <a:r>
              <a:rPr lang="ko-KR" altLang="en-US" sz="2000" dirty="0" smtClean="0"/>
              <a:t>계속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908720"/>
            <a:ext cx="4499992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836712"/>
            <a:ext cx="4643983" cy="5544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err="1" smtClean="0"/>
              <a:t>데이타베이스</a:t>
            </a:r>
            <a:r>
              <a:rPr lang="ko-KR" altLang="en-US" sz="2000" dirty="0" smtClean="0"/>
              <a:t> 테이블 정의서 </a:t>
            </a:r>
            <a:r>
              <a:rPr lang="en-US" altLang="ko-KR" sz="2000" dirty="0" smtClean="0"/>
              <a:t>&lt;</a:t>
            </a:r>
            <a:r>
              <a:rPr lang="ko-KR" altLang="en-US" sz="2000" dirty="0" smtClean="0"/>
              <a:t>계속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5832648"/>
          </a:xfrm>
        </p:spPr>
        <p:txBody>
          <a:bodyPr>
            <a:normAutofit/>
          </a:bodyPr>
          <a:lstStyle/>
          <a:p>
            <a:pPr>
              <a:buNone/>
            </a:pPr>
            <a:endParaRPr lang="ko-KR" altLang="en-US" sz="16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836712"/>
            <a:ext cx="7632848" cy="590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err="1" smtClean="0"/>
              <a:t>데이타베이스</a:t>
            </a:r>
            <a:r>
              <a:rPr lang="ko-KR" altLang="en-US" sz="2000" dirty="0" smtClean="0"/>
              <a:t> 테이블 정의서 </a:t>
            </a:r>
            <a:r>
              <a:rPr lang="en-US" altLang="ko-KR" sz="2000" dirty="0" smtClean="0"/>
              <a:t>&lt;</a:t>
            </a:r>
            <a:r>
              <a:rPr lang="ko-KR" altLang="en-US" sz="2000" dirty="0" smtClean="0"/>
              <a:t>계속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5832648"/>
          </a:xfrm>
        </p:spPr>
        <p:txBody>
          <a:bodyPr>
            <a:normAutofit/>
          </a:bodyPr>
          <a:lstStyle/>
          <a:p>
            <a:pPr>
              <a:buNone/>
            </a:pPr>
            <a:endParaRPr lang="ko-KR" altLang="en-US" sz="16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836712"/>
            <a:ext cx="7272808" cy="590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err="1" smtClean="0"/>
              <a:t>데이타베이스</a:t>
            </a:r>
            <a:r>
              <a:rPr lang="ko-KR" altLang="en-US" sz="2000" dirty="0" smtClean="0"/>
              <a:t> 테이블 정의서 </a:t>
            </a:r>
            <a:r>
              <a:rPr lang="en-US" altLang="ko-KR" sz="2000" dirty="0" smtClean="0"/>
              <a:t>&lt;</a:t>
            </a:r>
            <a:r>
              <a:rPr lang="ko-KR" altLang="en-US" sz="2000" dirty="0" smtClean="0"/>
              <a:t>계속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5832648"/>
          </a:xfrm>
        </p:spPr>
        <p:txBody>
          <a:bodyPr>
            <a:normAutofit/>
          </a:bodyPr>
          <a:lstStyle/>
          <a:p>
            <a:pPr>
              <a:buNone/>
            </a:pPr>
            <a:endParaRPr lang="ko-KR" altLang="en-US" sz="16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268760"/>
            <a:ext cx="8439660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smtClean="0"/>
              <a:t>요구사항명세서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5832648"/>
          </a:xfrm>
        </p:spPr>
        <p:txBody>
          <a:bodyPr>
            <a:normAutofit/>
          </a:bodyPr>
          <a:lstStyle/>
          <a:p>
            <a:pPr>
              <a:buNone/>
            </a:pPr>
            <a:endParaRPr lang="ko-KR" altLang="en-US" sz="16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056" y="1268760"/>
            <a:ext cx="9054944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smtClean="0"/>
              <a:t>요구사항명세서 </a:t>
            </a:r>
            <a:r>
              <a:rPr lang="en-US" altLang="ko-KR" sz="2000" dirty="0" smtClean="0"/>
              <a:t>&lt;</a:t>
            </a:r>
            <a:r>
              <a:rPr lang="ko-KR" altLang="en-US" sz="2000" dirty="0" smtClean="0"/>
              <a:t>계속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231" y="908720"/>
            <a:ext cx="893426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733256"/>
            <a:ext cx="9144000" cy="11247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8964488" cy="692696"/>
          </a:xfrm>
        </p:spPr>
        <p:txBody>
          <a:bodyPr>
            <a:noAutofit/>
          </a:bodyPr>
          <a:lstStyle/>
          <a:p>
            <a:pPr algn="l"/>
            <a:r>
              <a:rPr lang="ko-KR" altLang="en-US" sz="2000" dirty="0" smtClean="0"/>
              <a:t>스프링 물류관리시스템 개발환경  </a:t>
            </a:r>
            <a:endParaRPr lang="ko-KR" altLang="en-US" sz="20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720080"/>
            <a:ext cx="9144000" cy="257909"/>
          </a:xfrm>
          <a:prstGeom prst="rect">
            <a:avLst/>
          </a:prstGeom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5040560"/>
          </a:xfrm>
        </p:spPr>
        <p:txBody>
          <a:bodyPr>
            <a:normAutofit fontScale="47500" lnSpcReduction="20000"/>
          </a:bodyPr>
          <a:lstStyle/>
          <a:p>
            <a:r>
              <a:rPr lang="ko-KR" altLang="en-US" dirty="0" err="1" smtClean="0"/>
              <a:t>톰캣웹컨텍스트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javagreenS_khv</a:t>
            </a:r>
            <a:endParaRPr lang="en-US" altLang="ko-KR" dirty="0" smtClean="0"/>
          </a:p>
          <a:p>
            <a:r>
              <a:rPr lang="en-US" altLang="ko-KR" dirty="0" smtClean="0"/>
              <a:t>WAS : Tomcat 9.0</a:t>
            </a:r>
          </a:p>
          <a:p>
            <a:r>
              <a:rPr lang="en-US" altLang="ko-KR" dirty="0" smtClean="0"/>
              <a:t>DB :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 5.9</a:t>
            </a:r>
          </a:p>
          <a:p>
            <a:r>
              <a:rPr lang="ko-KR" altLang="en-US" dirty="0" smtClean="0"/>
              <a:t>플랫폼 </a:t>
            </a:r>
            <a:r>
              <a:rPr lang="en-US" altLang="ko-KR" dirty="0" smtClean="0"/>
              <a:t>: Windows 10 pro</a:t>
            </a:r>
          </a:p>
          <a:p>
            <a:r>
              <a:rPr lang="ko-KR" altLang="en-US" dirty="0" smtClean="0"/>
              <a:t>개발</a:t>
            </a:r>
            <a:r>
              <a:rPr lang="en-US" altLang="ko-KR" dirty="0" smtClean="0"/>
              <a:t>Tool : STS (Spring Tool Suite 4) 4.14.1.RELEASE</a:t>
            </a:r>
          </a:p>
          <a:p>
            <a:r>
              <a:rPr lang="ko-KR" altLang="en-US" dirty="0" err="1" smtClean="0"/>
              <a:t>데이타형상관리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github</a:t>
            </a:r>
            <a:endParaRPr lang="en-US" altLang="ko-KR" dirty="0" smtClean="0"/>
          </a:p>
          <a:p>
            <a:r>
              <a:rPr lang="en-US" altLang="ko-KR" dirty="0" smtClean="0"/>
              <a:t>DI </a:t>
            </a:r>
            <a:r>
              <a:rPr lang="en-US" altLang="ko-KR" dirty="0" err="1" smtClean="0"/>
              <a:t>plugin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설치도구 </a:t>
            </a:r>
            <a:r>
              <a:rPr lang="en-US" altLang="ko-KR" dirty="0" smtClean="0"/>
              <a:t>: maven</a:t>
            </a:r>
          </a:p>
          <a:p>
            <a:r>
              <a:rPr lang="en-US" altLang="ko-KR" dirty="0" smtClean="0"/>
              <a:t>DB</a:t>
            </a:r>
            <a:r>
              <a:rPr lang="ko-KR" altLang="en-US" dirty="0" smtClean="0"/>
              <a:t>개발</a:t>
            </a:r>
            <a:r>
              <a:rPr lang="en-US" altLang="ko-KR" dirty="0" smtClean="0"/>
              <a:t>Tool :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 Workbench 6.3 CE, HeidiSQL_9.5_64</a:t>
            </a:r>
          </a:p>
          <a:p>
            <a:r>
              <a:rPr lang="en-US" altLang="ko-KR" dirty="0" smtClean="0"/>
              <a:t>DB</a:t>
            </a:r>
            <a:r>
              <a:rPr lang="ko-KR" altLang="en-US" dirty="0" smtClean="0"/>
              <a:t>모델링</a:t>
            </a:r>
            <a:r>
              <a:rPr lang="en-US" altLang="ko-KR" dirty="0" smtClean="0"/>
              <a:t>ERD Tool :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 Workbench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Reverse Engineer DB</a:t>
            </a:r>
            <a:r>
              <a:rPr lang="ko-KR" altLang="en-US" dirty="0" smtClean="0"/>
              <a:t>로 자동생성</a:t>
            </a:r>
          </a:p>
          <a:p>
            <a:r>
              <a:rPr lang="ko-KR" altLang="en-US" dirty="0" smtClean="0"/>
              <a:t>화면설계 </a:t>
            </a:r>
            <a:r>
              <a:rPr lang="en-US" altLang="ko-KR" dirty="0" smtClean="0"/>
              <a:t>Tool : Diagram Software and Flowchart Maker </a:t>
            </a:r>
          </a:p>
          <a:p>
            <a:r>
              <a:rPr lang="ko-KR" altLang="en-US" dirty="0" smtClean="0"/>
              <a:t>개발언어 </a:t>
            </a:r>
            <a:r>
              <a:rPr lang="en-US" altLang="ko-KR" dirty="0" smtClean="0"/>
              <a:t>: Java 8, Spring MVC Framework 4.3.14.RELEASE (VO, DTO, </a:t>
            </a:r>
            <a:r>
              <a:rPr lang="en-US" altLang="ko-KR" dirty="0" err="1" smtClean="0"/>
              <a:t>Comtroller</a:t>
            </a:r>
            <a:r>
              <a:rPr lang="en-US" altLang="ko-KR" dirty="0" smtClean="0"/>
              <a:t>, Service, </a:t>
            </a:r>
            <a:r>
              <a:rPr lang="en-US" altLang="ko-KR" dirty="0" err="1" smtClean="0"/>
              <a:t>ServiceImpl</a:t>
            </a:r>
            <a:r>
              <a:rPr lang="en-US" altLang="ko-KR" dirty="0" smtClean="0"/>
              <a:t>, DAO, </a:t>
            </a:r>
            <a:r>
              <a:rPr lang="en-US" altLang="ko-KR" dirty="0" err="1" smtClean="0"/>
              <a:t>Mapper</a:t>
            </a:r>
            <a:r>
              <a:rPr lang="en-US" altLang="ko-KR" dirty="0" smtClean="0"/>
              <a:t> XML&lt;</a:t>
            </a:r>
            <a:r>
              <a:rPr lang="en-US" altLang="ko-KR" dirty="0" err="1" smtClean="0"/>
              <a:t>mybatis</a:t>
            </a:r>
            <a:r>
              <a:rPr lang="en-US" altLang="ko-KR" dirty="0" smtClean="0"/>
              <a:t>&gt;), Lombok 1.18.12, hibernate 6.2.2final, </a:t>
            </a:r>
            <a:r>
              <a:rPr lang="en-US" altLang="ko-KR" dirty="0" err="1" smtClean="0"/>
              <a:t>mybatis</a:t>
            </a:r>
            <a:r>
              <a:rPr lang="en-US" altLang="ko-KR" dirty="0" smtClean="0"/>
              <a:t> 3.5.7, </a:t>
            </a:r>
            <a:r>
              <a:rPr lang="en-US" altLang="ko-KR" dirty="0" err="1" smtClean="0"/>
              <a:t>mybatis</a:t>
            </a:r>
            <a:r>
              <a:rPr lang="en-US" altLang="ko-KR" dirty="0" smtClean="0"/>
              <a:t> 2.0,6, Spring JDBC 5.3.18,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 Connector/J 8.0.27, spring-</a:t>
            </a:r>
            <a:r>
              <a:rPr lang="en-US" altLang="ko-KR" dirty="0" err="1" smtClean="0"/>
              <a:t>tx</a:t>
            </a:r>
            <a:r>
              <a:rPr lang="en-US" altLang="ko-KR" dirty="0" smtClean="0"/>
              <a:t>(transaction), Jackson </a:t>
            </a:r>
            <a:r>
              <a:rPr lang="en-US" altLang="ko-KR" dirty="0" err="1" smtClean="0"/>
              <a:t>Databind</a:t>
            </a:r>
            <a:r>
              <a:rPr lang="en-US" altLang="ko-KR" dirty="0" smtClean="0"/>
              <a:t> 2.13.1 (Ajax </a:t>
            </a:r>
            <a:r>
              <a:rPr lang="ko-KR" altLang="en-US" dirty="0" smtClean="0"/>
              <a:t>라이브러리 </a:t>
            </a:r>
            <a:r>
              <a:rPr lang="en-US" altLang="ko-KR" dirty="0" smtClean="0"/>
              <a:t>2), Data </a:t>
            </a:r>
            <a:r>
              <a:rPr lang="en-US" altLang="ko-KR" dirty="0" err="1" smtClean="0"/>
              <a:t>Mapper</a:t>
            </a:r>
            <a:r>
              <a:rPr lang="en-US" altLang="ko-KR" dirty="0" smtClean="0"/>
              <a:t> For Jackson 1.9.13 (Ajax </a:t>
            </a:r>
            <a:r>
              <a:rPr lang="ko-KR" altLang="en-US" dirty="0" smtClean="0"/>
              <a:t>라이브러리 </a:t>
            </a:r>
            <a:r>
              <a:rPr lang="en-US" altLang="ko-KR" dirty="0" smtClean="0"/>
              <a:t>2), Apache Common File Upload, bar/QR</a:t>
            </a:r>
            <a:r>
              <a:rPr lang="ko-KR" altLang="en-US" dirty="0" smtClean="0"/>
              <a:t>코드 생성을 위한 라이브러리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Zxing</a:t>
            </a:r>
            <a:r>
              <a:rPr lang="en-US" altLang="ko-KR" dirty="0" smtClean="0"/>
              <a:t>) 3.5.0, </a:t>
            </a:r>
            <a:r>
              <a:rPr lang="en-US" altLang="ko-KR" dirty="0" err="1" smtClean="0"/>
              <a:t>Servlet</a:t>
            </a:r>
            <a:r>
              <a:rPr lang="en-US" altLang="ko-KR" dirty="0" smtClean="0"/>
              <a:t> 2.5, </a:t>
            </a:r>
            <a:r>
              <a:rPr lang="en-US" altLang="ko-KR" dirty="0" err="1" smtClean="0"/>
              <a:t>Jsp</a:t>
            </a:r>
            <a:r>
              <a:rPr lang="en-US" altLang="ko-KR" dirty="0" smtClean="0"/>
              <a:t> 2.1, </a:t>
            </a:r>
            <a:r>
              <a:rPr lang="en-US" altLang="ko-KR" dirty="0" err="1" smtClean="0"/>
              <a:t>jstl</a:t>
            </a:r>
            <a:r>
              <a:rPr lang="en-US" altLang="ko-KR" dirty="0" smtClean="0"/>
              <a:t> 1.2, </a:t>
            </a:r>
            <a:r>
              <a:rPr lang="en-US" altLang="ko-KR" dirty="0" err="1" smtClean="0"/>
              <a:t>junit</a:t>
            </a:r>
            <a:r>
              <a:rPr lang="en-US" altLang="ko-KR" dirty="0" smtClean="0"/>
              <a:t> 4.7, log4j, </a:t>
            </a:r>
            <a:r>
              <a:rPr lang="en-US" altLang="ko-KR" dirty="0" err="1" smtClean="0"/>
              <a:t>jQuery</a:t>
            </a:r>
            <a:r>
              <a:rPr lang="en-US" altLang="ko-KR" dirty="0" smtClean="0"/>
              <a:t> 3.6.0,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 (w3c.school.com</a:t>
            </a:r>
            <a:r>
              <a:rPr lang="ko-KR" altLang="en-US" dirty="0" smtClean="0"/>
              <a:t>에서 제공하는 </a:t>
            </a:r>
            <a:r>
              <a:rPr lang="en-US" altLang="ko-KR" dirty="0" smtClean="0"/>
              <a:t>bootstrap@4.6.1), </a:t>
            </a:r>
            <a:r>
              <a:rPr lang="en-US" altLang="ko-KR" dirty="0" err="1" smtClean="0"/>
              <a:t>Ecma</a:t>
            </a:r>
            <a:r>
              <a:rPr lang="en-US" altLang="ko-KR" dirty="0" smtClean="0"/>
              <a:t> Script, </a:t>
            </a:r>
            <a:r>
              <a:rPr lang="en-US" altLang="ko-KR" dirty="0" err="1" smtClean="0"/>
              <a:t>Javascript</a:t>
            </a:r>
            <a:r>
              <a:rPr lang="en-US" altLang="ko-KR" dirty="0" smtClean="0"/>
              <a:t>, Ajax </a:t>
            </a:r>
          </a:p>
          <a:p>
            <a:r>
              <a:rPr lang="en-US" altLang="ko-KR" dirty="0" smtClean="0"/>
              <a:t>Spring VO </a:t>
            </a:r>
            <a:r>
              <a:rPr lang="en-US" altLang="ko-KR" dirty="0" err="1" smtClean="0"/>
              <a:t>setter,getter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자동생성툴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lombok</a:t>
            </a:r>
            <a:r>
              <a:rPr lang="en-US" altLang="ko-KR" dirty="0" smtClean="0"/>
              <a:t> 1.18.12</a:t>
            </a:r>
          </a:p>
          <a:p>
            <a:r>
              <a:rPr lang="en-US" altLang="ko-KR" dirty="0" smtClean="0"/>
              <a:t>Spring VO </a:t>
            </a:r>
            <a:r>
              <a:rPr lang="ko-KR" altLang="en-US" dirty="0" smtClean="0"/>
              <a:t>유효성검사 </a:t>
            </a:r>
            <a:r>
              <a:rPr lang="en-US" altLang="ko-KR" dirty="0" smtClean="0"/>
              <a:t>: spring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@Validated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BindingResult</a:t>
            </a:r>
            <a:r>
              <a:rPr lang="en-US" altLang="ko-KR" dirty="0" smtClean="0"/>
              <a:t>, @Pattern </a:t>
            </a:r>
            <a:r>
              <a:rPr lang="en-US" altLang="ko-KR" dirty="0" err="1" smtClean="0"/>
              <a:t>regex</a:t>
            </a:r>
            <a:r>
              <a:rPr lang="ko-KR" altLang="en-US" dirty="0" smtClean="0"/>
              <a:t>체크</a:t>
            </a:r>
          </a:p>
          <a:p>
            <a:pPr lvl="0">
              <a:spcBef>
                <a:spcPct val="0"/>
              </a:spcBef>
            </a:pPr>
            <a:endParaRPr lang="ko-KR" altLang="en-US" dirty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smtClean="0"/>
              <a:t>관리자화면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메인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대시보드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5832648"/>
          </a:xfrm>
        </p:spPr>
        <p:txBody>
          <a:bodyPr>
            <a:normAutofit/>
          </a:bodyPr>
          <a:lstStyle/>
          <a:p>
            <a:pPr>
              <a:buNone/>
            </a:pPr>
            <a:endParaRPr lang="ko-KR" altLang="en-US" sz="16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196752"/>
            <a:ext cx="9118600" cy="4434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smtClean="0"/>
              <a:t>관리자화면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통계데이타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Google</a:t>
            </a:r>
            <a:r>
              <a:rPr lang="ko-KR" altLang="en-US" sz="2000" dirty="0" smtClean="0"/>
              <a:t>그래프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5832648"/>
          </a:xfrm>
        </p:spPr>
        <p:txBody>
          <a:bodyPr>
            <a:normAutofit/>
          </a:bodyPr>
          <a:lstStyle/>
          <a:p>
            <a:pPr>
              <a:buNone/>
            </a:pPr>
            <a:endParaRPr lang="ko-KR" altLang="en-US" sz="16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836712"/>
            <a:ext cx="6805190" cy="5805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smtClean="0"/>
              <a:t>관리자화면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통계데이타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Google</a:t>
            </a:r>
            <a:r>
              <a:rPr lang="ko-KR" altLang="en-US" sz="2000" dirty="0" smtClean="0"/>
              <a:t>그래프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&lt;</a:t>
            </a:r>
            <a:r>
              <a:rPr lang="ko-KR" altLang="en-US" sz="2000" dirty="0" smtClean="0"/>
              <a:t>계속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5832648"/>
          </a:xfrm>
        </p:spPr>
        <p:txBody>
          <a:bodyPr>
            <a:normAutofit/>
          </a:bodyPr>
          <a:lstStyle/>
          <a:p>
            <a:pPr>
              <a:buNone/>
            </a:pPr>
            <a:endParaRPr lang="ko-KR" altLang="en-US" sz="16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7" name="그림 6" descr="piechart &amp; areacha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528" y="908720"/>
            <a:ext cx="8592955" cy="489654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smtClean="0"/>
              <a:t>관리자화면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탈퇴회원삭</a:t>
            </a:r>
            <a:r>
              <a:rPr lang="ko-KR" altLang="en-US" sz="2000" dirty="0"/>
              <a:t>제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5832648"/>
          </a:xfrm>
        </p:spPr>
        <p:txBody>
          <a:bodyPr>
            <a:normAutofit/>
          </a:bodyPr>
          <a:lstStyle/>
          <a:p>
            <a:pPr>
              <a:buNone/>
            </a:pPr>
            <a:endParaRPr lang="ko-KR" altLang="en-US" sz="16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908720"/>
            <a:ext cx="7967166" cy="567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smtClean="0"/>
              <a:t>관리자화면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고객등급수정</a:t>
            </a:r>
            <a:endParaRPr lang="ko-KR" altLang="en-US" sz="20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908720"/>
            <a:ext cx="8832810" cy="4830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 err="1" smtClean="0"/>
              <a:t>jQuery</a:t>
            </a:r>
            <a:r>
              <a:rPr lang="en-US" altLang="ko-KR" sz="2000" dirty="0" smtClean="0"/>
              <a:t> API – on </a:t>
            </a:r>
            <a:r>
              <a:rPr lang="ko-KR" altLang="en-US" sz="2000" dirty="0" smtClean="0"/>
              <a:t>버튼클릭이벤트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980728"/>
            <a:ext cx="8633968" cy="5457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smtClean="0"/>
              <a:t>그래픽 차트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구글</a:t>
            </a:r>
            <a:r>
              <a:rPr lang="ko-KR" altLang="en-US" sz="2000" dirty="0" smtClean="0"/>
              <a:t> 차트 개발가이드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5832648"/>
          </a:xfrm>
        </p:spPr>
        <p:txBody>
          <a:bodyPr>
            <a:normAutofit/>
          </a:bodyPr>
          <a:lstStyle/>
          <a:p>
            <a:pPr>
              <a:buNone/>
            </a:pPr>
            <a:endParaRPr lang="ko-KR" altLang="en-US" sz="16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908720"/>
            <a:ext cx="7992888" cy="5697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smtClean="0"/>
              <a:t>기업고객 </a:t>
            </a:r>
            <a:r>
              <a:rPr lang="en-US" altLang="ko-KR" sz="2000" dirty="0" smtClean="0"/>
              <a:t>QR</a:t>
            </a:r>
            <a:r>
              <a:rPr lang="ko-KR" altLang="en-US" sz="2000" dirty="0" smtClean="0"/>
              <a:t>코드 로그인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-1044624" y="1196752"/>
            <a:ext cx="9144000" cy="5832648"/>
          </a:xfrm>
        </p:spPr>
        <p:txBody>
          <a:bodyPr>
            <a:normAutofit/>
          </a:bodyPr>
          <a:lstStyle/>
          <a:p>
            <a:pPr>
              <a:buNone/>
            </a:pPr>
            <a:endParaRPr lang="ko-KR" altLang="en-US" sz="16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980728"/>
            <a:ext cx="4464495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8" y="980728"/>
            <a:ext cx="4392488" cy="4872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24500" y="2852936"/>
            <a:ext cx="3417683" cy="243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smtClean="0"/>
              <a:t>기업고객 </a:t>
            </a:r>
            <a:r>
              <a:rPr lang="en-US" altLang="ko-KR" sz="2000" dirty="0" smtClean="0"/>
              <a:t>QR</a:t>
            </a:r>
            <a:r>
              <a:rPr lang="ko-KR" altLang="en-US" sz="2000" dirty="0" smtClean="0"/>
              <a:t>코드생성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5832648"/>
          </a:xfrm>
        </p:spPr>
        <p:txBody>
          <a:bodyPr>
            <a:normAutofit/>
          </a:bodyPr>
          <a:lstStyle/>
          <a:p>
            <a:pPr>
              <a:buNone/>
            </a:pPr>
            <a:endParaRPr lang="ko-KR" altLang="en-US" sz="16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398" y="1268760"/>
            <a:ext cx="8989602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smtClean="0"/>
              <a:t>기업고객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개인고객 로그인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5832648"/>
          </a:xfrm>
        </p:spPr>
        <p:txBody>
          <a:bodyPr>
            <a:normAutofit/>
          </a:bodyPr>
          <a:lstStyle/>
          <a:p>
            <a:pPr>
              <a:buNone/>
            </a:pPr>
            <a:endParaRPr lang="ko-KR" altLang="en-US" sz="16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8738" y="1916832"/>
            <a:ext cx="8955262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err="1" smtClean="0"/>
              <a:t>데이타베이스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ERD</a:t>
            </a:r>
            <a:endParaRPr lang="ko-KR" altLang="en-US" sz="20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980728"/>
            <a:ext cx="9036496" cy="5573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000" dirty="0" smtClean="0"/>
              <a:t>개인고객 회원가입 </a:t>
            </a:r>
            <a:r>
              <a:rPr lang="en-US" altLang="ko-KR" sz="2000" dirty="0" smtClean="0"/>
              <a:t>– hibernate</a:t>
            </a:r>
            <a:r>
              <a:rPr lang="ko-KR" altLang="en-US" sz="2000" dirty="0" smtClean="0"/>
              <a:t>유효성검사</a:t>
            </a:r>
            <a:r>
              <a:rPr lang="en-US" altLang="ko-KR" sz="2000" dirty="0" smtClean="0"/>
              <a:t>(@Validated @Patter </a:t>
            </a:r>
            <a:r>
              <a:rPr lang="en-US" altLang="ko-KR" sz="2000" dirty="0" err="1" smtClean="0"/>
              <a:t>regex</a:t>
            </a:r>
            <a:r>
              <a:rPr lang="ko-KR" altLang="en-US" sz="2000" dirty="0" smtClean="0"/>
              <a:t>체크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와 </a:t>
            </a:r>
            <a:r>
              <a:rPr lang="en-US" altLang="ko-KR" sz="2000" dirty="0" err="1" smtClean="0"/>
              <a:t>javascript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regex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정규식 유효성 체크 혼합 사용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5832648"/>
          </a:xfrm>
        </p:spPr>
        <p:txBody>
          <a:bodyPr>
            <a:normAutofit/>
          </a:bodyPr>
          <a:lstStyle/>
          <a:p>
            <a:pPr>
              <a:buNone/>
            </a:pPr>
            <a:endParaRPr lang="ko-KR" altLang="en-US" sz="16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75656" y="1268760"/>
            <a:ext cx="6127750" cy="486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smtClean="0"/>
              <a:t>개인고객 회원가입 </a:t>
            </a:r>
            <a:r>
              <a:rPr lang="en-US" altLang="ko-KR" sz="2000" dirty="0" smtClean="0"/>
              <a:t>– DAUM </a:t>
            </a:r>
            <a:r>
              <a:rPr lang="ko-KR" altLang="en-US" sz="2000" dirty="0" smtClean="0"/>
              <a:t>주소 </a:t>
            </a:r>
            <a:r>
              <a:rPr lang="en-US" altLang="ko-KR" sz="2000" dirty="0" smtClean="0"/>
              <a:t>API </a:t>
            </a:r>
            <a:r>
              <a:rPr lang="ko-KR" altLang="en-US" sz="2000" dirty="0" smtClean="0"/>
              <a:t>검색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5832648"/>
          </a:xfrm>
        </p:spPr>
        <p:txBody>
          <a:bodyPr>
            <a:normAutofit/>
          </a:bodyPr>
          <a:lstStyle/>
          <a:p>
            <a:pPr>
              <a:buNone/>
            </a:pPr>
            <a:endParaRPr lang="ko-KR" altLang="en-US" sz="16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908720"/>
            <a:ext cx="6102346" cy="5692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smtClean="0"/>
              <a:t>기업고객 회원가입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사진</a:t>
            </a:r>
            <a:r>
              <a:rPr lang="en-US" altLang="ko-KR" sz="2000" dirty="0" smtClean="0"/>
              <a:t>Upload : </a:t>
            </a:r>
            <a:r>
              <a:rPr lang="en-US" altLang="ko-KR" sz="2000" dirty="0" smtClean="0"/>
              <a:t>FILE, </a:t>
            </a:r>
            <a:r>
              <a:rPr lang="en-US" altLang="ko-KR" sz="2000" dirty="0" err="1" smtClean="0"/>
              <a:t>FileOutputStream</a:t>
            </a:r>
            <a:r>
              <a:rPr lang="en-US" altLang="ko-KR" sz="2000" dirty="0" smtClean="0"/>
              <a:t> java</a:t>
            </a:r>
            <a:r>
              <a:rPr lang="ko-KR" altLang="en-US" sz="2000" dirty="0" smtClean="0"/>
              <a:t>객체사용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5832648"/>
          </a:xfrm>
        </p:spPr>
        <p:txBody>
          <a:bodyPr>
            <a:normAutofit/>
          </a:bodyPr>
          <a:lstStyle/>
          <a:p>
            <a:pPr>
              <a:buNone/>
            </a:pPr>
            <a:endParaRPr lang="ko-KR" altLang="en-US" sz="16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124744"/>
            <a:ext cx="8516142" cy="44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2" y="4941168"/>
            <a:ext cx="279263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err="1" smtClean="0"/>
              <a:t>기업고객전용방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5832648"/>
          </a:xfrm>
        </p:spPr>
        <p:txBody>
          <a:bodyPr>
            <a:normAutofit/>
          </a:bodyPr>
          <a:lstStyle/>
          <a:p>
            <a:pPr>
              <a:buNone/>
            </a:pPr>
            <a:endParaRPr lang="ko-KR" altLang="en-US" sz="16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908720"/>
            <a:ext cx="4355975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32970" y="980728"/>
            <a:ext cx="4511030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smtClean="0"/>
              <a:t>기업고객 </a:t>
            </a:r>
            <a:r>
              <a:rPr lang="en-US" altLang="ko-KR" sz="2000" dirty="0" smtClean="0"/>
              <a:t>Map </a:t>
            </a:r>
            <a:r>
              <a:rPr lang="ko-KR" altLang="en-US" sz="2000" dirty="0" smtClean="0"/>
              <a:t>주소 등록 </a:t>
            </a:r>
            <a:r>
              <a:rPr lang="en-US" altLang="ko-KR" sz="2000" dirty="0" smtClean="0"/>
              <a:t>– </a:t>
            </a:r>
            <a:r>
              <a:rPr lang="en-US" altLang="ko-KR" sz="2000" dirty="0" err="1" smtClean="0"/>
              <a:t>Kakao</a:t>
            </a:r>
            <a:r>
              <a:rPr lang="en-US" altLang="ko-KR" sz="2000" dirty="0" smtClean="0"/>
              <a:t> Map API </a:t>
            </a:r>
            <a:r>
              <a:rPr lang="ko-KR" altLang="en-US" sz="2000" dirty="0" smtClean="0"/>
              <a:t>활용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5832648"/>
          </a:xfrm>
        </p:spPr>
        <p:txBody>
          <a:bodyPr>
            <a:normAutofit/>
          </a:bodyPr>
          <a:lstStyle/>
          <a:p>
            <a:pPr>
              <a:buNone/>
            </a:pPr>
            <a:endParaRPr lang="ko-KR" altLang="en-US" sz="16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980728"/>
            <a:ext cx="7849443" cy="559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 smtClean="0"/>
              <a:t>Java Spring MVC, AOP, Transaction, </a:t>
            </a:r>
            <a:r>
              <a:rPr lang="en-US" altLang="ko-KR" sz="2000" dirty="0" err="1" smtClean="0"/>
              <a:t>Mybatic</a:t>
            </a:r>
            <a:r>
              <a:rPr lang="ko-KR" altLang="en-US" sz="2000" dirty="0" smtClean="0"/>
              <a:t>등 구현 예제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관리자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로그인</a:t>
            </a:r>
            <a:endParaRPr lang="ko-KR" altLang="en-US" sz="20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9144000" cy="257909"/>
          </a:xfrm>
          <a:prstGeom prst="rect">
            <a:avLst/>
          </a:prstGeom>
        </p:spPr>
      </p:pic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1124744"/>
            <a:ext cx="3853024" cy="5114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1124744"/>
            <a:ext cx="3181350" cy="507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2000" dirty="0" smtClean="0"/>
              <a:t>Java Spring MVC, AOP, Transaction, </a:t>
            </a:r>
            <a:r>
              <a:rPr lang="en-US" altLang="ko-KR" sz="2000" dirty="0" err="1" smtClean="0"/>
              <a:t>Mybatic</a:t>
            </a:r>
            <a:r>
              <a:rPr lang="ko-KR" altLang="en-US" sz="2000" dirty="0" smtClean="0"/>
              <a:t>등 구현 예제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관리자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로그인</a:t>
            </a:r>
            <a:r>
              <a:rPr lang="en-US" altLang="ko-KR" sz="2000" dirty="0" smtClean="0"/>
              <a:t>&lt;</a:t>
            </a:r>
            <a:r>
              <a:rPr lang="ko-KR" altLang="en-US" sz="2000" dirty="0" smtClean="0"/>
              <a:t>계속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5832648"/>
          </a:xfrm>
        </p:spPr>
        <p:txBody>
          <a:bodyPr>
            <a:normAutofit/>
          </a:bodyPr>
          <a:lstStyle/>
          <a:p>
            <a:pPr>
              <a:buNone/>
            </a:pPr>
            <a:endParaRPr lang="ko-KR" altLang="en-US" sz="16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836712"/>
            <a:ext cx="3448050" cy="502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9992" y="836712"/>
            <a:ext cx="3943294" cy="3600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9992" y="4509120"/>
            <a:ext cx="404812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2000" dirty="0" smtClean="0"/>
              <a:t>Java Spring MVC, AOP, Transaction, </a:t>
            </a:r>
            <a:r>
              <a:rPr lang="en-US" altLang="ko-KR" sz="2000" dirty="0" err="1" smtClean="0"/>
              <a:t>Mybatic</a:t>
            </a:r>
            <a:r>
              <a:rPr lang="ko-KR" altLang="en-US" sz="2000" dirty="0" smtClean="0"/>
              <a:t>등 구현 예제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관리자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로그인</a:t>
            </a:r>
            <a:r>
              <a:rPr lang="en-US" altLang="ko-KR" sz="2000" dirty="0" smtClean="0"/>
              <a:t>&lt;</a:t>
            </a:r>
            <a:r>
              <a:rPr lang="ko-KR" altLang="en-US" sz="2000" dirty="0" smtClean="0"/>
              <a:t>계속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5832648"/>
          </a:xfrm>
        </p:spPr>
        <p:txBody>
          <a:bodyPr>
            <a:normAutofit/>
          </a:bodyPr>
          <a:lstStyle/>
          <a:p>
            <a:pPr>
              <a:buNone/>
            </a:pPr>
            <a:endParaRPr lang="ko-KR" altLang="en-US" sz="16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628800"/>
            <a:ext cx="8790983" cy="3085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/>
              <a:t>p</a:t>
            </a:r>
            <a:r>
              <a:rPr lang="en-US" altLang="ko-KR" sz="2000" dirty="0" smtClean="0"/>
              <a:t>om.xml – Maven DI </a:t>
            </a:r>
            <a:r>
              <a:rPr lang="ko-KR" altLang="en-US" sz="2000" dirty="0" smtClean="0"/>
              <a:t>의존성 설치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5832648"/>
          </a:xfrm>
        </p:spPr>
        <p:txBody>
          <a:bodyPr>
            <a:normAutofit/>
          </a:bodyPr>
          <a:lstStyle/>
          <a:p>
            <a:pPr>
              <a:buNone/>
            </a:pPr>
            <a:endParaRPr lang="ko-KR" altLang="en-US" sz="16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908720"/>
            <a:ext cx="4552950" cy="580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836712"/>
            <a:ext cx="4104456" cy="585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 smtClean="0"/>
              <a:t>pom.xml – Maven DI </a:t>
            </a:r>
            <a:r>
              <a:rPr lang="ko-KR" altLang="en-US" sz="2000" dirty="0" smtClean="0"/>
              <a:t>의존성 설치</a:t>
            </a:r>
            <a:r>
              <a:rPr lang="en-US" altLang="ko-KR" sz="2000" dirty="0" smtClean="0"/>
              <a:t>&lt;</a:t>
            </a:r>
            <a:r>
              <a:rPr lang="ko-KR" altLang="en-US" sz="2000" dirty="0" smtClean="0"/>
              <a:t>계속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5832648"/>
          </a:xfrm>
        </p:spPr>
        <p:txBody>
          <a:bodyPr>
            <a:normAutofit/>
          </a:bodyPr>
          <a:lstStyle/>
          <a:p>
            <a:pPr>
              <a:buNone/>
            </a:pPr>
            <a:endParaRPr lang="ko-KR" altLang="en-US" sz="16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836712"/>
            <a:ext cx="5019675" cy="562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err="1" smtClean="0"/>
              <a:t>데이타베이스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ERD &lt;</a:t>
            </a:r>
            <a:r>
              <a:rPr lang="ko-KR" altLang="en-US" sz="2000" dirty="0" smtClean="0"/>
              <a:t>계속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5832648"/>
          </a:xfrm>
        </p:spPr>
        <p:txBody>
          <a:bodyPr>
            <a:normAutofit/>
          </a:bodyPr>
          <a:lstStyle/>
          <a:p>
            <a:pPr>
              <a:buNone/>
            </a:pPr>
            <a:endParaRPr lang="ko-KR" altLang="en-US" sz="16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908720"/>
            <a:ext cx="8817759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 smtClean="0"/>
              <a:t>QRCODE</a:t>
            </a:r>
            <a:r>
              <a:rPr lang="ko-KR" altLang="en-US" sz="2000" dirty="0" smtClean="0"/>
              <a:t>생성 및 </a:t>
            </a:r>
            <a:r>
              <a:rPr lang="en-US" altLang="ko-KR" sz="2000" dirty="0" smtClean="0"/>
              <a:t>QRCODE</a:t>
            </a:r>
            <a:r>
              <a:rPr lang="ko-KR" altLang="en-US" sz="2000" dirty="0" smtClean="0"/>
              <a:t>로그인 구현 소스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6021288"/>
          </a:xfrm>
        </p:spPr>
        <p:txBody>
          <a:bodyPr>
            <a:normAutofit fontScale="32500" lnSpcReduction="20000"/>
          </a:bodyPr>
          <a:lstStyle/>
          <a:p>
            <a:pPr>
              <a:buNone/>
            </a:pPr>
            <a:r>
              <a:rPr lang="en-US" altLang="ko-KR" sz="2000" dirty="0"/>
              <a:t>Spring programming File </a:t>
            </a:r>
            <a:r>
              <a:rPr lang="ko-KR" altLang="en-US" sz="2000" dirty="0"/>
              <a:t>인터페이스 구현 소스 </a:t>
            </a:r>
            <a:r>
              <a:rPr lang="en-US" altLang="ko-KR" sz="2000" dirty="0"/>
              <a:t>: </a:t>
            </a:r>
            <a:r>
              <a:rPr lang="ko-KR" altLang="en-US" sz="2000" b="1" i="1" dirty="0"/>
              <a:t>기업고객페이지 </a:t>
            </a:r>
            <a:r>
              <a:rPr lang="en-US" altLang="ko-KR" sz="2000" b="1" i="1" dirty="0"/>
              <a:t>QR</a:t>
            </a:r>
            <a:r>
              <a:rPr lang="ko-KR" altLang="en-US" sz="2000" b="1" i="1" dirty="0"/>
              <a:t>코드 생성 및 </a:t>
            </a:r>
            <a:r>
              <a:rPr lang="en-US" altLang="ko-KR" sz="2000" b="1" i="1" dirty="0"/>
              <a:t>QR</a:t>
            </a:r>
            <a:r>
              <a:rPr lang="ko-KR" altLang="en-US" sz="2000" b="1" i="1" dirty="0"/>
              <a:t>로그인</a:t>
            </a:r>
            <a:r>
              <a:rPr lang="en-US" altLang="ko-KR" sz="2000" b="1" i="1" dirty="0"/>
              <a:t>, </a:t>
            </a:r>
            <a:r>
              <a:rPr lang="ko-KR" altLang="en-US" sz="2000" b="1" i="1" dirty="0"/>
              <a:t>관리자페이지 고객등급수정</a:t>
            </a:r>
            <a:endParaRPr lang="ko-KR" altLang="en-US" sz="2000" dirty="0"/>
          </a:p>
          <a:p>
            <a:pPr>
              <a:buNone/>
            </a:pPr>
            <a:r>
              <a:rPr lang="en-US" altLang="ko-KR" sz="2000" dirty="0"/>
              <a:t>1. qrCode.jsp </a:t>
            </a:r>
            <a:r>
              <a:rPr lang="ko-KR" altLang="en-US" sz="2000" dirty="0"/>
              <a:t>화면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qrcode</a:t>
            </a:r>
            <a:r>
              <a:rPr lang="ko-KR" altLang="en-US" sz="2000" dirty="0"/>
              <a:t>로그인</a:t>
            </a:r>
            <a:r>
              <a:rPr lang="en-US" altLang="ko-KR" sz="2000" dirty="0"/>
              <a:t>,</a:t>
            </a:r>
            <a:r>
              <a:rPr lang="ko-KR" altLang="en-US" sz="2000" dirty="0"/>
              <a:t>생성화면</a:t>
            </a:r>
            <a:r>
              <a:rPr lang="en-US" altLang="ko-KR" sz="2000" dirty="0"/>
              <a:t>)</a:t>
            </a:r>
            <a:endParaRPr lang="ko-KR" altLang="en-US" sz="2000" dirty="0"/>
          </a:p>
          <a:p>
            <a:pPr>
              <a:buNone/>
            </a:pPr>
            <a:r>
              <a:rPr lang="en-US" altLang="ko-KR" sz="2000" b="1" dirty="0"/>
              <a:t>&lt;%@ page language="java" </a:t>
            </a:r>
            <a:r>
              <a:rPr lang="en-US" altLang="ko-KR" sz="2000" b="1" dirty="0" err="1"/>
              <a:t>contentType</a:t>
            </a:r>
            <a:r>
              <a:rPr lang="en-US" altLang="ko-KR" sz="2000" b="1" dirty="0"/>
              <a:t>="text/html; </a:t>
            </a:r>
            <a:r>
              <a:rPr lang="en-US" altLang="ko-KR" sz="2000" b="1" dirty="0" err="1"/>
              <a:t>charset</a:t>
            </a:r>
            <a:r>
              <a:rPr lang="en-US" altLang="ko-KR" sz="2000" b="1" dirty="0"/>
              <a:t>=UTF-8" </a:t>
            </a:r>
            <a:r>
              <a:rPr lang="en-US" altLang="ko-KR" sz="2000" b="1" dirty="0" err="1"/>
              <a:t>pageEncoding</a:t>
            </a:r>
            <a:r>
              <a:rPr lang="en-US" altLang="ko-KR" sz="2000" b="1" dirty="0"/>
              <a:t>="UTF-8"%&gt;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b="1" dirty="0"/>
              <a:t>&lt;%@ </a:t>
            </a:r>
            <a:r>
              <a:rPr lang="en-US" altLang="ko-KR" sz="2000" b="1" dirty="0" err="1"/>
              <a:t>taglib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uri</a:t>
            </a:r>
            <a:r>
              <a:rPr lang="en-US" altLang="ko-KR" sz="2000" b="1" dirty="0"/>
              <a:t>="http://java.sun.com/jsp/jstl/core" prefix="c" %&gt;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b="1" dirty="0"/>
              <a:t>&lt;%@ </a:t>
            </a:r>
            <a:r>
              <a:rPr lang="en-US" altLang="ko-KR" sz="2000" b="1" dirty="0" err="1"/>
              <a:t>taglib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uri</a:t>
            </a:r>
            <a:r>
              <a:rPr lang="en-US" altLang="ko-KR" sz="2000" b="1" dirty="0"/>
              <a:t>="http://java.sun.com/jsp/jstl/functions" prefix="fn" %&gt;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b="1" dirty="0"/>
              <a:t>&lt;c:set </a:t>
            </a:r>
            <a:r>
              <a:rPr lang="en-US" altLang="ko-KR" sz="2000" b="1" dirty="0" err="1"/>
              <a:t>var</a:t>
            </a:r>
            <a:r>
              <a:rPr lang="en-US" altLang="ko-KR" sz="2000" b="1" dirty="0"/>
              <a:t>="</a:t>
            </a:r>
            <a:r>
              <a:rPr lang="en-US" altLang="ko-KR" sz="2000" b="1" dirty="0" err="1"/>
              <a:t>ctxPath</a:t>
            </a:r>
            <a:r>
              <a:rPr lang="en-US" altLang="ko-KR" sz="2000" b="1" dirty="0"/>
              <a:t>" value="${</a:t>
            </a:r>
            <a:r>
              <a:rPr lang="en-US" altLang="ko-KR" sz="2000" b="1" dirty="0" err="1"/>
              <a:t>pageContext.request.contextPath</a:t>
            </a:r>
            <a:r>
              <a:rPr lang="en-US" altLang="ko-KR" sz="2000" b="1" dirty="0"/>
              <a:t>}"/&gt;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b="1" dirty="0"/>
              <a:t>&lt;c:set </a:t>
            </a:r>
            <a:r>
              <a:rPr lang="en-US" altLang="ko-KR" sz="2000" b="1" dirty="0" err="1"/>
              <a:t>var</a:t>
            </a:r>
            <a:r>
              <a:rPr lang="en-US" altLang="ko-KR" sz="2000" b="1" dirty="0"/>
              <a:t>="</a:t>
            </a:r>
            <a:r>
              <a:rPr lang="en-US" altLang="ko-KR" sz="2000" b="1" dirty="0" err="1"/>
              <a:t>qrCodePath</a:t>
            </a:r>
            <a:r>
              <a:rPr lang="en-US" altLang="ko-KR" sz="2000" b="1" dirty="0"/>
              <a:t>" value="I:/JavaGreen/springframework/works/.metadata/.plugins/org.eclipse.wst.server.core/tmp0/wtpwebapps/javagreenS_khv/resources/data/qrCode" /&gt;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b="1" dirty="0"/>
              <a:t>&lt;!DOCTYPE html&gt;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b="1" dirty="0"/>
              <a:t>&lt;html&gt;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b="1" dirty="0"/>
              <a:t>&lt;head&gt;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b="1" dirty="0"/>
              <a:t>  &lt;meta http-equiv=“Content-Type” content=“text/html; </a:t>
            </a:r>
            <a:r>
              <a:rPr lang="en-US" altLang="ko-KR" sz="2000" b="1" dirty="0" err="1"/>
              <a:t>charset</a:t>
            </a:r>
            <a:r>
              <a:rPr lang="en-US" altLang="ko-KR" sz="2000" b="1" dirty="0"/>
              <a:t>=UTF-8”&gt;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b="1" dirty="0"/>
              <a:t>  &lt;title&gt;qrCode.jsp&lt;/title&gt;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b="1" dirty="0"/>
              <a:t>&lt;link </a:t>
            </a:r>
            <a:r>
              <a:rPr lang="en-US" altLang="ko-KR" sz="2000" b="1" dirty="0" err="1"/>
              <a:t>rel</a:t>
            </a:r>
            <a:r>
              <a:rPr lang="en-US" altLang="ko-KR" sz="2000" b="1" dirty="0"/>
              <a:t>="</a:t>
            </a:r>
            <a:r>
              <a:rPr lang="en-US" altLang="ko-KR" sz="2000" b="1" dirty="0" err="1"/>
              <a:t>stylesheet</a:t>
            </a:r>
            <a:r>
              <a:rPr lang="en-US" altLang="ko-KR" sz="2000" b="1" dirty="0"/>
              <a:t>" </a:t>
            </a:r>
            <a:r>
              <a:rPr lang="en-US" altLang="ko-KR" sz="2000" b="1" dirty="0" err="1"/>
              <a:t>href</a:t>
            </a:r>
            <a:r>
              <a:rPr lang="en-US" altLang="ko-KR" sz="2000" b="1" dirty="0"/>
              <a:t>="https://cdn.jsdelivr.net/npm/bootstrap@4.6.1/dist/css/bootstrap.min.css"&gt;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b="1" dirty="0"/>
              <a:t>&lt;script </a:t>
            </a:r>
            <a:r>
              <a:rPr lang="en-US" altLang="ko-KR" sz="2000" b="1" dirty="0" err="1"/>
              <a:t>src</a:t>
            </a:r>
            <a:r>
              <a:rPr lang="en-US" altLang="ko-KR" sz="2000" b="1" dirty="0"/>
              <a:t>="https://cdn.jsdelivr.net/npm/jquery@3.6.0/dist/jquery.slim.min.js"&gt;&lt;/script&gt;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b="1" dirty="0"/>
              <a:t>&lt;script </a:t>
            </a:r>
            <a:r>
              <a:rPr lang="en-US" altLang="ko-KR" sz="2000" b="1" dirty="0" err="1"/>
              <a:t>src</a:t>
            </a:r>
            <a:r>
              <a:rPr lang="en-US" altLang="ko-KR" sz="2000" b="1" dirty="0"/>
              <a:t>="https://cdn.jsdelivr.net/npm/popper.js@1.16.1/dist/umd/popper.min.js"&gt;&lt;/script&gt;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b="1" dirty="0"/>
              <a:t>&lt;script </a:t>
            </a:r>
            <a:r>
              <a:rPr lang="en-US" altLang="ko-KR" sz="2000" b="1" dirty="0" err="1"/>
              <a:t>src</a:t>
            </a:r>
            <a:r>
              <a:rPr lang="en-US" altLang="ko-KR" sz="2000" b="1" dirty="0"/>
              <a:t>="https://ajax.googleapis.com/ajax/libs/jquery/3.6.0/jquery.min.js"&gt;&lt;/script&gt; 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b="1" dirty="0"/>
              <a:t>&lt;link </a:t>
            </a:r>
            <a:r>
              <a:rPr lang="en-US" altLang="ko-KR" sz="2000" b="1" dirty="0" err="1"/>
              <a:t>rel</a:t>
            </a:r>
            <a:r>
              <a:rPr lang="en-US" altLang="ko-KR" sz="2000" b="1" dirty="0"/>
              <a:t>="</a:t>
            </a:r>
            <a:r>
              <a:rPr lang="en-US" altLang="ko-KR" sz="2000" b="1" dirty="0" err="1"/>
              <a:t>stylesheet</a:t>
            </a:r>
            <a:r>
              <a:rPr lang="en-US" altLang="ko-KR" sz="2000" b="1" dirty="0"/>
              <a:t>" </a:t>
            </a:r>
            <a:r>
              <a:rPr lang="en-US" altLang="ko-KR" sz="2000" b="1" dirty="0" err="1"/>
              <a:t>href</a:t>
            </a:r>
            <a:r>
              <a:rPr lang="en-US" altLang="ko-KR" sz="2000" b="1" dirty="0"/>
              <a:t>="https://www.w3schools.com/w3css/4/w3.css"&gt;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b="1" dirty="0"/>
              <a:t>&lt;link </a:t>
            </a:r>
            <a:r>
              <a:rPr lang="en-US" altLang="ko-KR" sz="2000" b="1" dirty="0" err="1"/>
              <a:t>rel</a:t>
            </a:r>
            <a:r>
              <a:rPr lang="en-US" altLang="ko-KR" sz="2000" b="1" dirty="0"/>
              <a:t>="</a:t>
            </a:r>
            <a:r>
              <a:rPr lang="en-US" altLang="ko-KR" sz="2000" b="1" dirty="0" err="1"/>
              <a:t>stylesheet</a:t>
            </a:r>
            <a:r>
              <a:rPr lang="en-US" altLang="ko-KR" sz="2000" b="1" dirty="0"/>
              <a:t>" </a:t>
            </a:r>
            <a:r>
              <a:rPr lang="en-US" altLang="ko-KR" sz="2000" b="1" dirty="0" err="1"/>
              <a:t>href</a:t>
            </a:r>
            <a:r>
              <a:rPr lang="en-US" altLang="ko-KR" sz="2000" b="1" dirty="0"/>
              <a:t>="https://www.w3schools.com/lib/w3-colors-vivid.css"&gt;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b="1" dirty="0"/>
              <a:t>&lt;script </a:t>
            </a:r>
            <a:r>
              <a:rPr lang="en-US" altLang="ko-KR" sz="2000" b="1" dirty="0" err="1"/>
              <a:t>src</a:t>
            </a:r>
            <a:r>
              <a:rPr lang="en-US" altLang="ko-KR" sz="2000" b="1" dirty="0"/>
              <a:t>="https://cdn.jsdelivr.net/npm/bootstrap@4.6.1/dist/js/bootstrap.bundle.min.js"&gt;&lt;/script&gt; 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b="1" dirty="0"/>
              <a:t>   &lt;script&gt;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b="1" dirty="0"/>
              <a:t>    'use strict';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b="1" dirty="0"/>
              <a:t>   let </a:t>
            </a:r>
            <a:r>
              <a:rPr lang="en-US" altLang="ko-KR" sz="2000" b="1" dirty="0" err="1"/>
              <a:t>loginQrCode</a:t>
            </a:r>
            <a:r>
              <a:rPr lang="en-US" altLang="ko-KR" sz="2000" b="1" dirty="0"/>
              <a:t> = function() {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b="1" dirty="0"/>
              <a:t>      </a:t>
            </a:r>
            <a:r>
              <a:rPr lang="en-US" altLang="ko-KR" sz="2000" b="1" dirty="0" err="1"/>
              <a:t>myForm.action</a:t>
            </a:r>
            <a:r>
              <a:rPr lang="en-US" altLang="ko-KR" sz="2000" b="1" dirty="0"/>
              <a:t>= "${</a:t>
            </a:r>
            <a:r>
              <a:rPr lang="en-US" altLang="ko-KR" sz="2000" b="1" dirty="0" err="1"/>
              <a:t>ctxPath</a:t>
            </a:r>
            <a:r>
              <a:rPr lang="en-US" altLang="ko-KR" sz="2000" b="1" dirty="0"/>
              <a:t>}/</a:t>
            </a:r>
            <a:r>
              <a:rPr lang="en-US" altLang="ko-KR" sz="2000" b="1" dirty="0" err="1"/>
              <a:t>customComp</a:t>
            </a:r>
            <a:r>
              <a:rPr lang="en-US" altLang="ko-KR" sz="2000" b="1" dirty="0"/>
              <a:t>/</a:t>
            </a:r>
            <a:r>
              <a:rPr lang="en-US" altLang="ko-KR" sz="2000" b="1" dirty="0" err="1"/>
              <a:t>loginQrCode</a:t>
            </a:r>
            <a:r>
              <a:rPr lang="en-US" altLang="ko-KR" sz="2000" b="1" dirty="0"/>
              <a:t>";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b="1" dirty="0"/>
              <a:t>      </a:t>
            </a:r>
            <a:r>
              <a:rPr lang="en-US" altLang="ko-KR" sz="2000" b="1" dirty="0" err="1"/>
              <a:t>myForm.submit</a:t>
            </a:r>
            <a:r>
              <a:rPr lang="en-US" altLang="ko-KR" sz="2000" b="1" dirty="0"/>
              <a:t>();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b="1" dirty="0"/>
              <a:t>   }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b="1" dirty="0"/>
              <a:t>   let $</a:t>
            </a:r>
            <a:r>
              <a:rPr lang="en-US" altLang="ko-KR" sz="2000" b="1" dirty="0" err="1"/>
              <a:t>btnFLogin</a:t>
            </a:r>
            <a:r>
              <a:rPr lang="en-US" altLang="ko-KR" sz="2000" b="1" dirty="0"/>
              <a:t> = $( "#</a:t>
            </a:r>
            <a:r>
              <a:rPr lang="en-US" altLang="ko-KR" sz="2000" b="1" dirty="0" err="1"/>
              <a:t>fLogin</a:t>
            </a:r>
            <a:r>
              <a:rPr lang="en-US" altLang="ko-KR" sz="2000" b="1" dirty="0"/>
              <a:t>" );//</a:t>
            </a:r>
            <a:r>
              <a:rPr lang="en-US" altLang="ko-KR" sz="2000" b="1" dirty="0" err="1"/>
              <a:t>jquery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이벤트 </a:t>
            </a:r>
            <a:r>
              <a:rPr lang="ko-KR" altLang="en-US" sz="2000" b="1" dirty="0" err="1"/>
              <a:t>핸들러를</a:t>
            </a:r>
            <a:r>
              <a:rPr lang="ko-KR" altLang="en-US" sz="2000" b="1" dirty="0"/>
              <a:t> 위한 변수</a:t>
            </a:r>
            <a:endParaRPr lang="ko-KR" altLang="en-US" sz="2000" dirty="0"/>
          </a:p>
          <a:p>
            <a:pPr>
              <a:buNone/>
            </a:pPr>
            <a:r>
              <a:rPr lang="ko-KR" altLang="en-US" sz="2000" b="1" dirty="0"/>
              <a:t>   </a:t>
            </a:r>
            <a:r>
              <a:rPr lang="en-US" altLang="ko-KR" sz="2000" b="1" dirty="0"/>
              <a:t>$</a:t>
            </a:r>
            <a:r>
              <a:rPr lang="en-US" altLang="ko-KR" sz="2000" b="1" dirty="0" err="1"/>
              <a:t>btnFLogin.on</a:t>
            </a:r>
            <a:r>
              <a:rPr lang="en-US" altLang="ko-KR" sz="2000" b="1" dirty="0"/>
              <a:t>( "click", </a:t>
            </a:r>
            <a:r>
              <a:rPr lang="en-US" altLang="ko-KR" sz="2000" b="1" dirty="0" err="1"/>
              <a:t>loginQrCode</a:t>
            </a:r>
            <a:r>
              <a:rPr lang="en-US" altLang="ko-KR" sz="2000" b="1" dirty="0"/>
              <a:t> ); //</a:t>
            </a:r>
            <a:r>
              <a:rPr lang="en-US" altLang="ko-KR" sz="2000" b="1" dirty="0" err="1"/>
              <a:t>jquery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이벤트 </a:t>
            </a:r>
            <a:r>
              <a:rPr lang="ko-KR" altLang="en-US" sz="2000" b="1" dirty="0" err="1"/>
              <a:t>핸들러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on </a:t>
            </a:r>
            <a:r>
              <a:rPr lang="ko-KR" altLang="en-US" sz="2000" b="1" dirty="0"/>
              <a:t>적용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처리핸들링함수 추가</a:t>
            </a:r>
            <a:endParaRPr lang="ko-KR" altLang="en-US" sz="2000" dirty="0"/>
          </a:p>
          <a:p>
            <a:pPr>
              <a:buNone/>
            </a:pPr>
            <a:r>
              <a:rPr lang="ko-KR" altLang="en-US" sz="2000" dirty="0"/>
              <a:t> </a:t>
            </a:r>
          </a:p>
          <a:p>
            <a:pPr>
              <a:buNone/>
            </a:pPr>
            <a:r>
              <a:rPr lang="ko-KR" altLang="en-US" sz="2000" b="1" dirty="0"/>
              <a:t>   </a:t>
            </a:r>
            <a:r>
              <a:rPr lang="ko-KR" altLang="en-US" sz="2500" b="1" dirty="0">
                <a:solidFill>
                  <a:schemeClr val="accent1">
                    <a:lumMod val="75000"/>
                  </a:schemeClr>
                </a:solidFill>
              </a:rPr>
              <a:t> 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let </a:t>
            </a:r>
            <a:r>
              <a:rPr lang="en-US" altLang="ko-KR" sz="2500" b="1" dirty="0" err="1">
                <a:solidFill>
                  <a:schemeClr val="accent1">
                    <a:lumMod val="75000"/>
                  </a:schemeClr>
                </a:solidFill>
              </a:rPr>
              <a:t>qrCreate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 = function() {</a:t>
            </a:r>
          </a:p>
          <a:p>
            <a:pPr>
              <a:buNone/>
            </a:pP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       $.</a:t>
            </a:r>
            <a:r>
              <a:rPr lang="en-US" altLang="ko-KR" sz="2500" b="1" dirty="0" err="1">
                <a:solidFill>
                  <a:schemeClr val="accent1">
                    <a:lumMod val="75000"/>
                  </a:schemeClr>
                </a:solidFill>
              </a:rPr>
              <a:t>ajax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({</a:t>
            </a:r>
          </a:p>
          <a:p>
            <a:pPr>
              <a:buNone/>
            </a:pP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           </a:t>
            </a:r>
            <a:r>
              <a:rPr lang="en-US" altLang="ko-KR" sz="2500" b="1" dirty="0" err="1">
                <a:solidFill>
                  <a:schemeClr val="accent1">
                    <a:lumMod val="75000"/>
                  </a:schemeClr>
                </a:solidFill>
              </a:rPr>
              <a:t>url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 : "${</a:t>
            </a:r>
            <a:r>
              <a:rPr lang="en-US" altLang="ko-KR" sz="2500" b="1" dirty="0" err="1">
                <a:solidFill>
                  <a:schemeClr val="accent1">
                    <a:lumMod val="75000"/>
                  </a:schemeClr>
                </a:solidFill>
              </a:rPr>
              <a:t>ctxPath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}/</a:t>
            </a:r>
            <a:r>
              <a:rPr lang="en-US" altLang="ko-KR" sz="2500" b="1" dirty="0" err="1">
                <a:solidFill>
                  <a:schemeClr val="accent1">
                    <a:lumMod val="75000"/>
                  </a:schemeClr>
                </a:solidFill>
              </a:rPr>
              <a:t>customComp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altLang="ko-KR" sz="2500" b="1" dirty="0" err="1">
                <a:solidFill>
                  <a:schemeClr val="accent1">
                    <a:lumMod val="75000"/>
                  </a:schemeClr>
                </a:solidFill>
              </a:rPr>
              <a:t>qrCreate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",</a:t>
            </a:r>
          </a:p>
          <a:p>
            <a:pPr>
              <a:buNone/>
            </a:pP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           type : "post",</a:t>
            </a:r>
          </a:p>
          <a:p>
            <a:pPr>
              <a:buNone/>
            </a:pP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           data : { </a:t>
            </a:r>
            <a:r>
              <a:rPr lang="en-US" altLang="ko-KR" sz="2500" b="1" dirty="0" err="1">
                <a:solidFill>
                  <a:schemeClr val="accent1">
                    <a:lumMod val="75000"/>
                  </a:schemeClr>
                </a:solidFill>
              </a:rPr>
              <a:t>extention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 : '</a:t>
            </a:r>
            <a:r>
              <a:rPr lang="en-US" altLang="ko-KR" sz="2500" b="1" dirty="0" err="1">
                <a:solidFill>
                  <a:schemeClr val="accent1">
                    <a:lumMod val="75000"/>
                  </a:schemeClr>
                </a:solidFill>
              </a:rPr>
              <a:t>png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', </a:t>
            </a:r>
            <a:r>
              <a:rPr lang="en-US" altLang="ko-KR" sz="2500" b="1" dirty="0" err="1">
                <a:solidFill>
                  <a:schemeClr val="accent1">
                    <a:lumMod val="75000"/>
                  </a:schemeClr>
                </a:solidFill>
              </a:rPr>
              <a:t>qrCodeStartNobodyOrMoveUrls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 : '</a:t>
            </a:r>
            <a:r>
              <a:rPr lang="en-US" altLang="ko-KR" sz="2500" b="1" dirty="0" err="1">
                <a:solidFill>
                  <a:schemeClr val="accent1">
                    <a:lumMod val="75000"/>
                  </a:schemeClr>
                </a:solidFill>
              </a:rPr>
              <a:t>CompQrStart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' },</a:t>
            </a:r>
          </a:p>
          <a:p>
            <a:pPr>
              <a:buNone/>
            </a:pP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           success : function(data) {</a:t>
            </a:r>
          </a:p>
          <a:p>
            <a:pPr>
              <a:buNone/>
            </a:pP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            $("#</a:t>
            </a:r>
            <a:r>
              <a:rPr lang="en-US" altLang="ko-KR" sz="2500" b="1" dirty="0" err="1">
                <a:solidFill>
                  <a:schemeClr val="accent1">
                    <a:lumMod val="75000"/>
                  </a:schemeClr>
                </a:solidFill>
              </a:rPr>
              <a:t>qrCodeView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").show();</a:t>
            </a:r>
          </a:p>
          <a:p>
            <a:pPr>
              <a:buNone/>
            </a:pP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            $("#</a:t>
            </a:r>
            <a:r>
              <a:rPr lang="en-US" altLang="ko-KR" sz="2500" b="1" dirty="0" err="1">
                <a:solidFill>
                  <a:schemeClr val="accent1">
                    <a:lumMod val="75000"/>
                  </a:schemeClr>
                </a:solidFill>
              </a:rPr>
              <a:t>qrView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").html(</a:t>
            </a:r>
            <a:r>
              <a:rPr lang="en-US" altLang="ko-KR" sz="2500" b="1" dirty="0" err="1">
                <a:solidFill>
                  <a:schemeClr val="accent1">
                    <a:lumMod val="75000"/>
                  </a:schemeClr>
                </a:solidFill>
              </a:rPr>
              <a:t>qrCodePath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 + '/' +data+ '.</a:t>
            </a:r>
            <a:r>
              <a:rPr lang="en-US" altLang="ko-KR" sz="2500" b="1" dirty="0" err="1">
                <a:solidFill>
                  <a:schemeClr val="accent1">
                    <a:lumMod val="75000"/>
                  </a:schemeClr>
                </a:solidFill>
              </a:rPr>
              <a:t>png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')</a:t>
            </a:r>
          </a:p>
          <a:p>
            <a:pPr>
              <a:buNone/>
            </a:pP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            let </a:t>
            </a:r>
            <a:r>
              <a:rPr lang="en-US" altLang="ko-KR" sz="2500" b="1" dirty="0" err="1">
                <a:solidFill>
                  <a:schemeClr val="accent1">
                    <a:lumMod val="75000"/>
                  </a:schemeClr>
                </a:solidFill>
              </a:rPr>
              <a:t>qrCodeImgName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 = "${</a:t>
            </a:r>
            <a:r>
              <a:rPr lang="en-US" altLang="ko-KR" sz="2500" b="1" dirty="0" err="1">
                <a:solidFill>
                  <a:schemeClr val="accent1">
                    <a:lumMod val="75000"/>
                  </a:schemeClr>
                </a:solidFill>
              </a:rPr>
              <a:t>ctxPath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}/data/</a:t>
            </a:r>
            <a:r>
              <a:rPr lang="en-US" altLang="ko-KR" sz="2500" b="1" dirty="0" err="1">
                <a:solidFill>
                  <a:schemeClr val="accent1">
                    <a:lumMod val="75000"/>
                  </a:schemeClr>
                </a:solidFill>
              </a:rPr>
              <a:t>qrCode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/" + data + ".</a:t>
            </a:r>
            <a:r>
              <a:rPr lang="en-US" altLang="ko-KR" sz="2500" b="1" dirty="0" err="1">
                <a:solidFill>
                  <a:schemeClr val="accent1">
                    <a:lumMod val="75000"/>
                  </a:schemeClr>
                </a:solidFill>
              </a:rPr>
              <a:t>png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";</a:t>
            </a:r>
          </a:p>
          <a:p>
            <a:pPr>
              <a:buNone/>
            </a:pP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            let </a:t>
            </a:r>
            <a:r>
              <a:rPr lang="en-US" altLang="ko-KR" sz="2500" b="1" dirty="0" err="1">
                <a:solidFill>
                  <a:schemeClr val="accent1">
                    <a:lumMod val="75000"/>
                  </a:schemeClr>
                </a:solidFill>
              </a:rPr>
              <a:t>qrImage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 = '&lt;</a:t>
            </a:r>
            <a:r>
              <a:rPr lang="en-US" altLang="ko-KR" sz="2500" b="1" dirty="0" err="1">
                <a:solidFill>
                  <a:schemeClr val="accent1">
                    <a:lumMod val="75000"/>
                  </a:schemeClr>
                </a:solidFill>
              </a:rPr>
              <a:t>img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2500" b="1" dirty="0" err="1">
                <a:solidFill>
                  <a:schemeClr val="accent1">
                    <a:lumMod val="75000"/>
                  </a:schemeClr>
                </a:solidFill>
              </a:rPr>
              <a:t>src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="'+</a:t>
            </a:r>
            <a:r>
              <a:rPr lang="en-US" altLang="ko-KR" sz="2500" b="1" dirty="0" err="1">
                <a:solidFill>
                  <a:schemeClr val="accent1">
                    <a:lumMod val="75000"/>
                  </a:schemeClr>
                </a:solidFill>
              </a:rPr>
              <a:t>qrCodeImgName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+'"/&gt;'; </a:t>
            </a:r>
          </a:p>
          <a:p>
            <a:pPr>
              <a:buNone/>
            </a:pP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            $("#</a:t>
            </a:r>
            <a:r>
              <a:rPr lang="en-US" altLang="ko-KR" sz="2500" b="1" dirty="0" err="1">
                <a:solidFill>
                  <a:schemeClr val="accent1">
                    <a:lumMod val="75000"/>
                  </a:schemeClr>
                </a:solidFill>
              </a:rPr>
              <a:t>qrImage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").html(</a:t>
            </a:r>
            <a:r>
              <a:rPr lang="en-US" altLang="ko-KR" sz="2500" b="1" dirty="0" err="1">
                <a:solidFill>
                  <a:schemeClr val="accent1">
                    <a:lumMod val="75000"/>
                  </a:schemeClr>
                </a:solidFill>
              </a:rPr>
              <a:t>qrImage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);</a:t>
            </a:r>
          </a:p>
          <a:p>
            <a:pPr>
              <a:buNone/>
            </a:pP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         },</a:t>
            </a:r>
          </a:p>
          <a:p>
            <a:pPr>
              <a:buNone/>
            </a:pP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         errors : function() {</a:t>
            </a:r>
          </a:p>
          <a:p>
            <a:pPr>
              <a:buNone/>
            </a:pP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            alert('</a:t>
            </a:r>
            <a:r>
              <a:rPr lang="ko-KR" altLang="en-US" sz="2500" b="1" dirty="0">
                <a:solidFill>
                  <a:schemeClr val="accent1">
                    <a:lumMod val="75000"/>
                  </a:schemeClr>
                </a:solidFill>
              </a:rPr>
              <a:t>전송 오류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~~'); </a:t>
            </a:r>
            <a:endParaRPr lang="ko-KR" altLang="en-US" sz="25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ko-KR" altLang="en-US" sz="2500" b="1" dirty="0">
                <a:solidFill>
                  <a:schemeClr val="accent1">
                    <a:lumMod val="75000"/>
                  </a:schemeClr>
                </a:solidFill>
              </a:rPr>
              <a:t>         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ko-KR" altLang="en-US" sz="25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ko-KR" altLang="en-US" sz="2500" b="1" dirty="0">
                <a:solidFill>
                  <a:schemeClr val="accent1">
                    <a:lumMod val="75000"/>
                  </a:schemeClr>
                </a:solidFill>
              </a:rPr>
              <a:t>      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});</a:t>
            </a:r>
            <a:endParaRPr lang="ko-KR" altLang="en-US" sz="25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ko-KR" altLang="en-US" sz="2500" b="1" dirty="0">
                <a:solidFill>
                  <a:schemeClr val="accent1">
                    <a:lumMod val="75000"/>
                  </a:schemeClr>
                </a:solidFill>
              </a:rPr>
              <a:t>   </a:t>
            </a:r>
            <a:r>
              <a:rPr lang="en-US" altLang="ko-KR" sz="2500" b="1" dirty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ko-KR" altLang="en-US" sz="25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ko-KR" altLang="en-US" sz="2000" b="1" dirty="0"/>
              <a:t>   </a:t>
            </a:r>
            <a:r>
              <a:rPr lang="en-US" altLang="ko-KR" sz="2000" b="1" dirty="0"/>
              <a:t>let $</a:t>
            </a:r>
            <a:r>
              <a:rPr lang="en-US" altLang="ko-KR" sz="2000" b="1" dirty="0" err="1"/>
              <a:t>btnFCreate</a:t>
            </a:r>
            <a:r>
              <a:rPr lang="en-US" altLang="ko-KR" sz="2000" b="1" dirty="0"/>
              <a:t> = $( "#</a:t>
            </a:r>
            <a:r>
              <a:rPr lang="en-US" altLang="ko-KR" sz="2000" b="1" dirty="0" err="1"/>
              <a:t>fCreate</a:t>
            </a:r>
            <a:r>
              <a:rPr lang="en-US" altLang="ko-KR" sz="2000" b="1" dirty="0"/>
              <a:t>" );//</a:t>
            </a:r>
            <a:r>
              <a:rPr lang="en-US" altLang="ko-KR" sz="2000" b="1" dirty="0" err="1"/>
              <a:t>jquery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이벤트 </a:t>
            </a:r>
            <a:r>
              <a:rPr lang="ko-KR" altLang="en-US" sz="2000" b="1" dirty="0" err="1"/>
              <a:t>핸들러를</a:t>
            </a:r>
            <a:r>
              <a:rPr lang="ko-KR" altLang="en-US" sz="2000" b="1" dirty="0"/>
              <a:t> 위한 변수</a:t>
            </a:r>
            <a:endParaRPr lang="ko-KR" altLang="en-US" sz="2000" dirty="0"/>
          </a:p>
          <a:p>
            <a:pPr>
              <a:buNone/>
            </a:pPr>
            <a:r>
              <a:rPr lang="ko-KR" altLang="en-US" sz="2000" b="1" dirty="0"/>
              <a:t>   </a:t>
            </a:r>
            <a:r>
              <a:rPr lang="en-US" altLang="ko-KR" sz="2000" b="1" dirty="0"/>
              <a:t>$</a:t>
            </a:r>
            <a:r>
              <a:rPr lang="en-US" altLang="ko-KR" sz="2000" b="1" dirty="0" err="1"/>
              <a:t>btnFCreate.on</a:t>
            </a:r>
            <a:r>
              <a:rPr lang="en-US" altLang="ko-KR" sz="2000" b="1" dirty="0"/>
              <a:t>( "click", </a:t>
            </a:r>
            <a:r>
              <a:rPr lang="en-US" altLang="ko-KR" sz="2000" b="1" dirty="0" err="1"/>
              <a:t>qrCreate</a:t>
            </a:r>
            <a:r>
              <a:rPr lang="en-US" altLang="ko-KR" sz="2000" b="1" dirty="0"/>
              <a:t> ); //</a:t>
            </a:r>
            <a:r>
              <a:rPr lang="en-US" altLang="ko-KR" sz="2000" b="1" dirty="0" err="1"/>
              <a:t>jquery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이벤트 </a:t>
            </a:r>
            <a:r>
              <a:rPr lang="ko-KR" altLang="en-US" sz="2000" b="1" dirty="0" err="1"/>
              <a:t>핸들러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on </a:t>
            </a:r>
            <a:r>
              <a:rPr lang="ko-KR" altLang="en-US" sz="2000" b="1" dirty="0"/>
              <a:t>적용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처리핸들링함수 추가</a:t>
            </a:r>
            <a:endParaRPr lang="ko-KR" altLang="en-US" sz="2000" dirty="0"/>
          </a:p>
          <a:p>
            <a:pPr>
              <a:buNone/>
            </a:pPr>
            <a:r>
              <a:rPr lang="ko-KR" altLang="en-US" sz="2000" b="1" dirty="0"/>
              <a:t>  </a:t>
            </a:r>
            <a:r>
              <a:rPr lang="en-US" altLang="ko-KR" sz="2000" b="1" dirty="0"/>
              <a:t>&lt;/script&gt;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b="1" dirty="0"/>
              <a:t>&lt;/head&gt;</a:t>
            </a:r>
            <a:endParaRPr lang="en-US" altLang="ko-KR" sz="2000" dirty="0"/>
          </a:p>
          <a:p>
            <a:pPr>
              <a:buNone/>
            </a:pPr>
            <a:endParaRPr lang="ko-KR" altLang="en-US" sz="16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60032" y="3789040"/>
            <a:ext cx="1707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QRCODE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생성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: Ajax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구현 소스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504" y="3789040"/>
            <a:ext cx="4608512" cy="20882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 smtClean="0"/>
              <a:t>QRCODE</a:t>
            </a:r>
            <a:r>
              <a:rPr lang="ko-KR" altLang="en-US" sz="2000" dirty="0" smtClean="0"/>
              <a:t>생성 및 </a:t>
            </a:r>
            <a:r>
              <a:rPr lang="en-US" altLang="ko-KR" sz="2000" dirty="0" smtClean="0"/>
              <a:t>QRCODE</a:t>
            </a:r>
            <a:r>
              <a:rPr lang="ko-KR" altLang="en-US" sz="2000" dirty="0" smtClean="0"/>
              <a:t>로그인 구현 소스</a:t>
            </a:r>
            <a:r>
              <a:rPr lang="en-US" altLang="ko-KR" sz="2000" dirty="0" smtClean="0"/>
              <a:t>&lt;</a:t>
            </a:r>
            <a:r>
              <a:rPr lang="ko-KR" altLang="en-US" sz="2000" dirty="0" smtClean="0"/>
              <a:t>계속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602128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ko-KR" sz="800" b="1" dirty="0"/>
              <a:t>&lt;body&gt;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b="1" dirty="0"/>
              <a:t>&lt;p&gt;&lt;</a:t>
            </a:r>
            <a:r>
              <a:rPr lang="en-US" altLang="ko-KR" sz="800" b="1" dirty="0" err="1"/>
              <a:t>br</a:t>
            </a:r>
            <a:r>
              <a:rPr lang="en-US" altLang="ko-KR" sz="800" b="1" dirty="0"/>
              <a:t>&gt;&lt;/p&gt;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b="1" dirty="0"/>
              <a:t>&lt;div class="container"&gt;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b="1" dirty="0"/>
              <a:t>  &lt;form name="</a:t>
            </a:r>
            <a:r>
              <a:rPr lang="en-US" altLang="ko-KR" sz="800" b="1" dirty="0" err="1"/>
              <a:t>myForm</a:t>
            </a:r>
            <a:r>
              <a:rPr lang="en-US" altLang="ko-KR" sz="800" b="1" dirty="0"/>
              <a:t>" method="post" </a:t>
            </a:r>
            <a:r>
              <a:rPr lang="en-US" altLang="ko-KR" sz="800" b="1" dirty="0" err="1"/>
              <a:t>enctype</a:t>
            </a:r>
            <a:r>
              <a:rPr lang="en-US" altLang="ko-KR" sz="800" b="1" dirty="0"/>
              <a:t>="multipart/form-data"&gt;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b="1" dirty="0"/>
              <a:t>   &lt;h2&gt;QR</a:t>
            </a:r>
            <a:r>
              <a:rPr lang="ko-KR" altLang="en-US" sz="800" b="1" dirty="0"/>
              <a:t>코드 로그인</a:t>
            </a:r>
            <a:r>
              <a:rPr lang="en-US" altLang="ko-KR" sz="800" b="1" dirty="0"/>
              <a:t>&lt;/h2&gt;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b="1" dirty="0"/>
              <a:t>   &lt;hr/&gt;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b="1" dirty="0"/>
              <a:t>   &lt;div id="</a:t>
            </a:r>
            <a:r>
              <a:rPr lang="en-US" altLang="ko-KR" sz="800" b="1" dirty="0" err="1"/>
              <a:t>qrLoginGroup</a:t>
            </a:r>
            <a:r>
              <a:rPr lang="en-US" altLang="ko-KR" sz="800" b="1" dirty="0"/>
              <a:t>" class="input-group mb-3 input-group-</a:t>
            </a:r>
            <a:r>
              <a:rPr lang="en-US" altLang="ko-KR" sz="800" b="1" dirty="0" err="1"/>
              <a:t>lg</a:t>
            </a:r>
            <a:r>
              <a:rPr lang="en-US" altLang="ko-KR" sz="800" b="1" dirty="0"/>
              <a:t>"&gt;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b="1" dirty="0"/>
              <a:t>      &lt;div class="custom-file"&gt;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b="1" dirty="0"/>
              <a:t>         &lt;label class="custom-file-label text-info" id="</a:t>
            </a:r>
            <a:r>
              <a:rPr lang="en-US" altLang="ko-KR" sz="800" b="1" dirty="0" err="1"/>
              <a:t>customImgFileNameLbl</a:t>
            </a:r>
            <a:r>
              <a:rPr lang="en-US" altLang="ko-KR" sz="800" b="1" dirty="0"/>
              <a:t>" for="</a:t>
            </a:r>
            <a:r>
              <a:rPr lang="en-US" altLang="ko-KR" sz="800" b="1" dirty="0" err="1"/>
              <a:t>customImgFileName</a:t>
            </a:r>
            <a:r>
              <a:rPr lang="en-US" altLang="ko-KR" sz="800" b="1" dirty="0"/>
              <a:t>"&gt;QR</a:t>
            </a:r>
            <a:r>
              <a:rPr lang="ko-KR" altLang="en-US" sz="800" b="1" dirty="0"/>
              <a:t>코드 사진을 선택해주세요</a:t>
            </a:r>
            <a:r>
              <a:rPr lang="en-US" altLang="ko-KR" sz="800" b="1" dirty="0"/>
              <a:t>&lt;/label&gt;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b="1" dirty="0"/>
              <a:t>         &lt;input type="file" id="</a:t>
            </a:r>
            <a:r>
              <a:rPr lang="en-US" altLang="ko-KR" sz="800" b="1" dirty="0" err="1"/>
              <a:t>customImgFileName</a:t>
            </a:r>
            <a:r>
              <a:rPr lang="en-US" altLang="ko-KR" sz="800" b="1" dirty="0"/>
              <a:t>" name="</a:t>
            </a:r>
            <a:r>
              <a:rPr lang="en-US" altLang="ko-KR" sz="800" b="1" dirty="0" err="1"/>
              <a:t>customImgFileName</a:t>
            </a:r>
            <a:r>
              <a:rPr lang="en-US" altLang="ko-KR" sz="800" b="1" dirty="0"/>
              <a:t>" accept=".</a:t>
            </a:r>
            <a:r>
              <a:rPr lang="en-US" altLang="ko-KR" sz="800" b="1" dirty="0" err="1"/>
              <a:t>png</a:t>
            </a:r>
            <a:r>
              <a:rPr lang="en-US" altLang="ko-KR" sz="800" b="1" dirty="0"/>
              <a:t>" class="custom-file-input border p-0 mt-2" style="width:80%; width:80px"/&gt;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b="1" dirty="0"/>
              <a:t>      &lt;/div&gt;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b="1" dirty="0"/>
              <a:t>        &lt;input type="button" id="</a:t>
            </a:r>
            <a:r>
              <a:rPr lang="en-US" altLang="ko-KR" sz="800" b="1" dirty="0" err="1"/>
              <a:t>fLogin</a:t>
            </a:r>
            <a:r>
              <a:rPr lang="en-US" altLang="ko-KR" sz="800" b="1" dirty="0"/>
              <a:t>" value="QR</a:t>
            </a:r>
            <a:r>
              <a:rPr lang="ko-KR" altLang="en-US" sz="800" b="1" dirty="0"/>
              <a:t>로그인</a:t>
            </a:r>
            <a:r>
              <a:rPr lang="en-US" altLang="ko-KR" sz="800" b="1" dirty="0"/>
              <a:t>" </a:t>
            </a:r>
            <a:r>
              <a:rPr lang="en-US" altLang="ko-KR" sz="800" b="1" dirty="0" err="1"/>
              <a:t>onclick</a:t>
            </a:r>
            <a:r>
              <a:rPr lang="en-US" altLang="ko-KR" sz="800" b="1" dirty="0"/>
              <a:t>="</a:t>
            </a:r>
            <a:r>
              <a:rPr lang="en-US" altLang="ko-KR" sz="800" b="1" dirty="0" err="1"/>
              <a:t>loginQrCode</a:t>
            </a:r>
            <a:r>
              <a:rPr lang="en-US" altLang="ko-KR" sz="800" b="1" dirty="0"/>
              <a:t>()" class="</a:t>
            </a:r>
            <a:r>
              <a:rPr lang="en-US" altLang="ko-KR" sz="800" b="1" dirty="0" err="1"/>
              <a:t>btn</a:t>
            </a:r>
            <a:r>
              <a:rPr lang="en-US" altLang="ko-KR" sz="800" b="1" dirty="0"/>
              <a:t> </a:t>
            </a:r>
            <a:r>
              <a:rPr lang="en-US" altLang="ko-KR" sz="800" b="1" dirty="0" err="1"/>
              <a:t>btn</a:t>
            </a:r>
            <a:r>
              <a:rPr lang="en-US" altLang="ko-KR" sz="800" b="1" dirty="0"/>
              <a:t>-primary </a:t>
            </a:r>
            <a:r>
              <a:rPr lang="en-US" altLang="ko-KR" sz="800" b="1" dirty="0" err="1"/>
              <a:t>btn-lg</a:t>
            </a:r>
            <a:r>
              <a:rPr lang="en-US" altLang="ko-KR" sz="800" b="1" dirty="0"/>
              <a:t>"/&gt;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b="1" dirty="0"/>
              <a:t>   &lt;/div&gt;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b="1" dirty="0"/>
              <a:t>   &lt;p&gt;&lt;</a:t>
            </a:r>
            <a:r>
              <a:rPr lang="en-US" altLang="ko-KR" sz="800" b="1" dirty="0" err="1"/>
              <a:t>br</a:t>
            </a:r>
            <a:r>
              <a:rPr lang="en-US" altLang="ko-KR" sz="800" b="1" dirty="0"/>
              <a:t>&gt;&lt;/p&gt;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b="1" dirty="0"/>
              <a:t>   &lt;div id="</a:t>
            </a:r>
            <a:r>
              <a:rPr lang="en-US" altLang="ko-KR" sz="800" b="1" dirty="0" err="1"/>
              <a:t>qrCodeView</a:t>
            </a:r>
            <a:r>
              <a:rPr lang="en-US" altLang="ko-KR" sz="800" b="1" dirty="0"/>
              <a:t>" style="</a:t>
            </a:r>
            <a:r>
              <a:rPr lang="en-US" altLang="ko-KR" sz="800" b="1" dirty="0" err="1"/>
              <a:t>display:none</a:t>
            </a:r>
            <a:r>
              <a:rPr lang="en-US" altLang="ko-KR" sz="800" b="1" dirty="0"/>
              <a:t>"&gt;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b="1" dirty="0"/>
              <a:t>      &lt;h3&gt;</a:t>
            </a:r>
            <a:r>
              <a:rPr lang="ko-KR" altLang="en-US" sz="800" b="1" dirty="0"/>
              <a:t>생성된 </a:t>
            </a:r>
            <a:r>
              <a:rPr lang="en-US" altLang="ko-KR" sz="800" b="1" dirty="0"/>
              <a:t>QR</a:t>
            </a:r>
            <a:r>
              <a:rPr lang="ko-KR" altLang="en-US" sz="800" b="1" dirty="0"/>
              <a:t>코드 확인하기</a:t>
            </a:r>
            <a:r>
              <a:rPr lang="en-US" altLang="ko-KR" sz="800" b="1" dirty="0"/>
              <a:t>&lt;/h3&gt;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b="1" dirty="0"/>
              <a:t>      &lt;hr/&gt;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b="1" dirty="0"/>
              <a:t>      &lt;div&gt; - </a:t>
            </a:r>
            <a:r>
              <a:rPr lang="ko-KR" altLang="en-US" sz="800" b="1" dirty="0"/>
              <a:t>생성된 </a:t>
            </a:r>
            <a:r>
              <a:rPr lang="en-US" altLang="ko-KR" sz="800" b="1" dirty="0" err="1"/>
              <a:t>qr</a:t>
            </a:r>
            <a:r>
              <a:rPr lang="ko-KR" altLang="en-US" sz="800" b="1" dirty="0"/>
              <a:t>코드명 </a:t>
            </a:r>
            <a:r>
              <a:rPr lang="en-US" altLang="ko-KR" sz="800" b="1" dirty="0"/>
              <a:t>: &lt;div id="</a:t>
            </a:r>
            <a:r>
              <a:rPr lang="en-US" altLang="ko-KR" sz="800" b="1" dirty="0" err="1"/>
              <a:t>qrView</a:t>
            </a:r>
            <a:r>
              <a:rPr lang="en-US" altLang="ko-KR" sz="800" b="1" dirty="0"/>
              <a:t>"&gt;&lt;/div&gt;&lt;</a:t>
            </a:r>
            <a:r>
              <a:rPr lang="en-US" altLang="ko-KR" sz="800" b="1" dirty="0" err="1"/>
              <a:t>br</a:t>
            </a:r>
            <a:r>
              <a:rPr lang="en-US" altLang="ko-KR" sz="800" b="1" dirty="0"/>
              <a:t>&gt;&lt;div id="</a:t>
            </a:r>
            <a:r>
              <a:rPr lang="en-US" altLang="ko-KR" sz="800" b="1" dirty="0" err="1"/>
              <a:t>qrImage</a:t>
            </a:r>
            <a:r>
              <a:rPr lang="en-US" altLang="ko-KR" sz="800" b="1" dirty="0"/>
              <a:t>"&gt;&lt;/div&gt;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b="1" dirty="0"/>
              <a:t>         &lt;div id="</a:t>
            </a:r>
            <a:r>
              <a:rPr lang="en-US" altLang="ko-KR" sz="800" b="1" dirty="0" err="1"/>
              <a:t>rt</a:t>
            </a:r>
            <a:r>
              <a:rPr lang="en-US" altLang="ko-KR" sz="800" b="1" dirty="0"/>
              <a:t>"&gt;&lt;</a:t>
            </a:r>
            <a:r>
              <a:rPr lang="en-US" altLang="ko-KR" sz="800" b="1" dirty="0" err="1"/>
              <a:t>img</a:t>
            </a:r>
            <a:r>
              <a:rPr lang="en-US" altLang="ko-KR" sz="800" b="1" dirty="0"/>
              <a:t> id="</a:t>
            </a:r>
            <a:r>
              <a:rPr lang="en-US" altLang="ko-KR" sz="800" b="1" dirty="0" err="1"/>
              <a:t>rt_image</a:t>
            </a:r>
            <a:r>
              <a:rPr lang="en-US" altLang="ko-KR" sz="800" b="1" dirty="0"/>
              <a:t>" class="m-10" style="width:100px" /&gt;&lt;/div&gt;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b="1" dirty="0"/>
              <a:t>      &lt;/div&gt;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b="1" dirty="0"/>
              <a:t>   &lt;/div&gt;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b="1" dirty="0"/>
              <a:t>   &lt;p&gt;&lt;</a:t>
            </a:r>
            <a:r>
              <a:rPr lang="en-US" altLang="ko-KR" sz="800" b="1" dirty="0" err="1"/>
              <a:t>br</a:t>
            </a:r>
            <a:r>
              <a:rPr lang="en-US" altLang="ko-KR" sz="800" b="1" dirty="0"/>
              <a:t>&gt;&lt;/p&gt;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b="1" dirty="0"/>
              <a:t>   &lt;h2&gt;QR</a:t>
            </a:r>
            <a:r>
              <a:rPr lang="ko-KR" altLang="en-US" sz="800" b="1" dirty="0"/>
              <a:t>코드 생성하기</a:t>
            </a:r>
            <a:r>
              <a:rPr lang="en-US" altLang="ko-KR" sz="800" b="1" dirty="0"/>
              <a:t>&lt;/h2&gt;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b="1" dirty="0"/>
              <a:t>   &lt;hr/&gt;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b="1" dirty="0"/>
              <a:t>   &lt;div id="</a:t>
            </a:r>
            <a:r>
              <a:rPr lang="en-US" altLang="ko-KR" sz="800" b="1" dirty="0" err="1"/>
              <a:t>qrCreateGroup</a:t>
            </a:r>
            <a:r>
              <a:rPr lang="en-US" altLang="ko-KR" sz="800" b="1" dirty="0"/>
              <a:t>" class="input-group mb-3 input-group-</a:t>
            </a:r>
            <a:r>
              <a:rPr lang="en-US" altLang="ko-KR" sz="800" b="1" dirty="0" err="1"/>
              <a:t>lg</a:t>
            </a:r>
            <a:r>
              <a:rPr lang="en-US" altLang="ko-KR" sz="800" b="1" dirty="0"/>
              <a:t>"&gt;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b="1" dirty="0"/>
              <a:t>      &lt;div class="custom-file"&gt;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b="1" dirty="0"/>
              <a:t>         &lt;label class="custom-file-label text-info" for="</a:t>
            </a:r>
            <a:r>
              <a:rPr lang="en-US" altLang="ko-KR" sz="800" b="1" dirty="0" err="1"/>
              <a:t>customDir</a:t>
            </a:r>
            <a:r>
              <a:rPr lang="en-US" altLang="ko-KR" sz="800" b="1" dirty="0"/>
              <a:t>"&gt;QR</a:t>
            </a:r>
            <a:r>
              <a:rPr lang="ko-KR" altLang="en-US" sz="800" b="1" dirty="0"/>
              <a:t>코드 저장할 폴더를 선택해주세요</a:t>
            </a:r>
            <a:r>
              <a:rPr lang="en-US" altLang="ko-KR" sz="800" b="1" dirty="0"/>
              <a:t>( </a:t>
            </a:r>
            <a:r>
              <a:rPr lang="ko-KR" altLang="en-US" sz="800" b="1" dirty="0"/>
              <a:t>사용자폴더만 가능합니다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다운로드폴더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사진폴더 등 </a:t>
            </a:r>
            <a:r>
              <a:rPr lang="en-US" altLang="ko-KR" sz="800" b="1" dirty="0"/>
              <a:t>)&lt;/label&gt;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b="1" dirty="0"/>
              <a:t>         &lt;input type='file' id="</a:t>
            </a:r>
            <a:r>
              <a:rPr lang="en-US" altLang="ko-KR" sz="800" b="1" dirty="0" err="1"/>
              <a:t>customDir</a:t>
            </a:r>
            <a:r>
              <a:rPr lang="en-US" altLang="ko-KR" sz="800" b="1" dirty="0"/>
              <a:t>" name="</a:t>
            </a:r>
            <a:r>
              <a:rPr lang="en-US" altLang="ko-KR" sz="800" b="1" dirty="0" err="1"/>
              <a:t>customDir</a:t>
            </a:r>
            <a:r>
              <a:rPr lang="en-US" altLang="ko-KR" sz="800" b="1" dirty="0"/>
              <a:t>" class="custom-file-input border p-0 mt-2" style="width:80%; width:80px" </a:t>
            </a:r>
            <a:r>
              <a:rPr lang="en-US" altLang="ko-KR" sz="800" b="1" dirty="0" err="1"/>
              <a:t>webkitdirectory</a:t>
            </a:r>
            <a:r>
              <a:rPr lang="en-US" altLang="ko-KR" sz="800" b="1" dirty="0"/>
              <a:t> /&gt;&lt;%--</a:t>
            </a:r>
            <a:r>
              <a:rPr lang="ko-KR" altLang="en-US" sz="800" b="1" dirty="0"/>
              <a:t>출처</a:t>
            </a:r>
            <a:r>
              <a:rPr lang="en-US" altLang="ko-KR" sz="800" b="1" dirty="0"/>
              <a:t>: https://hianna.tistory.com/347 [</a:t>
            </a:r>
            <a:r>
              <a:rPr lang="ko-KR" altLang="en-US" sz="800" b="1" dirty="0"/>
              <a:t>어제 오늘 내일</a:t>
            </a:r>
            <a:r>
              <a:rPr lang="en-US" altLang="ko-KR" sz="800" b="1" dirty="0"/>
              <a:t>:</a:t>
            </a:r>
            <a:r>
              <a:rPr lang="ko-KR" altLang="en-US" sz="800" b="1" dirty="0" err="1"/>
              <a:t>티스토리</a:t>
            </a:r>
            <a:r>
              <a:rPr lang="en-US" altLang="ko-KR" sz="800" b="1" dirty="0"/>
              <a:t>]--%&gt;</a:t>
            </a:r>
            <a:endParaRPr lang="ko-KR" altLang="en-US" sz="800" dirty="0"/>
          </a:p>
          <a:p>
            <a:pPr>
              <a:buNone/>
            </a:pPr>
            <a:r>
              <a:rPr lang="ko-KR" altLang="en-US" sz="800" b="1" dirty="0"/>
              <a:t>      </a:t>
            </a:r>
            <a:r>
              <a:rPr lang="en-US" altLang="ko-KR" sz="800" b="1" dirty="0"/>
              <a:t>&lt;/div&gt;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b="1" dirty="0"/>
              <a:t>      &lt;input type="button" id="</a:t>
            </a:r>
            <a:r>
              <a:rPr lang="en-US" altLang="ko-KR" sz="800" b="1" dirty="0" err="1"/>
              <a:t>fCreate</a:t>
            </a:r>
            <a:r>
              <a:rPr lang="en-US" altLang="ko-KR" sz="800" b="1" dirty="0"/>
              <a:t>" value="QR</a:t>
            </a:r>
            <a:r>
              <a:rPr lang="ko-KR" altLang="en-US" sz="800" b="1" dirty="0"/>
              <a:t>생성</a:t>
            </a:r>
            <a:r>
              <a:rPr lang="en-US" altLang="ko-KR" sz="800" b="1" dirty="0"/>
              <a:t>" </a:t>
            </a:r>
            <a:r>
              <a:rPr lang="en-US" altLang="ko-KR" sz="800" b="1" dirty="0" err="1"/>
              <a:t>onclick</a:t>
            </a:r>
            <a:r>
              <a:rPr lang="en-US" altLang="ko-KR" sz="800" b="1" dirty="0"/>
              <a:t>="</a:t>
            </a:r>
            <a:r>
              <a:rPr lang="en-US" altLang="ko-KR" sz="800" b="1" dirty="0" err="1"/>
              <a:t>qrCreate</a:t>
            </a:r>
            <a:r>
              <a:rPr lang="en-US" altLang="ko-KR" sz="800" b="1" dirty="0"/>
              <a:t>()" class="</a:t>
            </a:r>
            <a:r>
              <a:rPr lang="en-US" altLang="ko-KR" sz="800" b="1" dirty="0" err="1"/>
              <a:t>btn</a:t>
            </a:r>
            <a:r>
              <a:rPr lang="en-US" altLang="ko-KR" sz="800" b="1" dirty="0"/>
              <a:t> </a:t>
            </a:r>
            <a:r>
              <a:rPr lang="en-US" altLang="ko-KR" sz="800" b="1" dirty="0" err="1"/>
              <a:t>btn</a:t>
            </a:r>
            <a:r>
              <a:rPr lang="en-US" altLang="ko-KR" sz="800" b="1" dirty="0"/>
              <a:t>-primary </a:t>
            </a:r>
            <a:r>
              <a:rPr lang="en-US" altLang="ko-KR" sz="800" b="1" dirty="0" err="1"/>
              <a:t>btn-lg</a:t>
            </a:r>
            <a:r>
              <a:rPr lang="en-US" altLang="ko-KR" sz="800" b="1" dirty="0"/>
              <a:t>"/&gt;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b="1" dirty="0"/>
              <a:t>   &lt;/div&gt;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b="1" dirty="0"/>
              <a:t>  &lt;/form&gt;</a:t>
            </a:r>
            <a:endParaRPr lang="en-US" altLang="ko-KR" sz="800" dirty="0"/>
          </a:p>
          <a:p>
            <a:pPr>
              <a:buNone/>
            </a:pPr>
            <a:endParaRPr lang="en-US" altLang="ko-KR" sz="800" dirty="0" smtClean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9952" y="1196752"/>
            <a:ext cx="29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QR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</a:rPr>
              <a:t>사진화일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 전송타입 설정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23728" y="1196752"/>
            <a:ext cx="1872208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 smtClean="0"/>
              <a:t>QRCODE</a:t>
            </a:r>
            <a:r>
              <a:rPr lang="ko-KR" altLang="en-US" sz="2000" dirty="0" smtClean="0"/>
              <a:t>생성 및 </a:t>
            </a:r>
            <a:r>
              <a:rPr lang="en-US" altLang="ko-KR" sz="2000" dirty="0" smtClean="0"/>
              <a:t>QRCODE</a:t>
            </a:r>
            <a:r>
              <a:rPr lang="ko-KR" altLang="en-US" sz="2000" dirty="0" smtClean="0"/>
              <a:t>로그인 구현 소스</a:t>
            </a:r>
            <a:r>
              <a:rPr lang="en-US" altLang="ko-KR" sz="2000" dirty="0" smtClean="0"/>
              <a:t>&lt;</a:t>
            </a:r>
            <a:r>
              <a:rPr lang="ko-KR" altLang="en-US" sz="2000" dirty="0" smtClean="0"/>
              <a:t>계속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602128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ko-KR" sz="1000" b="1" dirty="0"/>
              <a:t>&lt;script&gt;</a:t>
            </a:r>
            <a:endParaRPr lang="en-US" altLang="ko-KR" sz="1000" dirty="0"/>
          </a:p>
          <a:p>
            <a:pPr>
              <a:buNone/>
            </a:pPr>
            <a:r>
              <a:rPr lang="en-US" altLang="ko-KR" sz="1000" b="1" dirty="0"/>
              <a:t>   'use strict';</a:t>
            </a:r>
            <a:endParaRPr lang="en-US" altLang="ko-KR" sz="1000" dirty="0"/>
          </a:p>
          <a:p>
            <a:pPr>
              <a:buNone/>
            </a:pPr>
            <a:r>
              <a:rPr lang="en-US" altLang="ko-KR" sz="1000" b="1" dirty="0"/>
              <a:t>   //</a:t>
            </a:r>
            <a:r>
              <a:rPr lang="ko-KR" altLang="en-US" sz="1000" b="1" dirty="0"/>
              <a:t>이미지 </a:t>
            </a:r>
            <a:r>
              <a:rPr lang="ko-KR" altLang="en-US" sz="1000" b="1" dirty="0" err="1"/>
              <a:t>미리보기</a:t>
            </a:r>
            <a:endParaRPr lang="ko-KR" altLang="en-US" sz="1000" dirty="0"/>
          </a:p>
          <a:p>
            <a:pPr>
              <a:buNone/>
            </a:pPr>
            <a:r>
              <a:rPr lang="ko-KR" altLang="en-US" sz="1000" b="1" dirty="0"/>
              <a:t>  </a:t>
            </a:r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</a:rPr>
              <a:t>  </a:t>
            </a: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let </a:t>
            </a:r>
            <a:r>
              <a:rPr lang="en-US" altLang="ko-KR" sz="1000" b="1" dirty="0" err="1">
                <a:solidFill>
                  <a:schemeClr val="accent1">
                    <a:lumMod val="75000"/>
                  </a:schemeClr>
                </a:solidFill>
              </a:rPr>
              <a:t>rt_imageChange</a:t>
            </a: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 = function(input) {</a:t>
            </a:r>
          </a:p>
          <a:p>
            <a:pPr>
              <a:buNone/>
            </a:pP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 </a:t>
            </a:r>
          </a:p>
          <a:p>
            <a:pPr>
              <a:buNone/>
            </a:pP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      let reader = new </a:t>
            </a:r>
            <a:r>
              <a:rPr lang="en-US" altLang="ko-KR" sz="1000" b="1" dirty="0" err="1">
                <a:solidFill>
                  <a:schemeClr val="accent1">
                    <a:lumMod val="75000"/>
                  </a:schemeClr>
                </a:solidFill>
              </a:rPr>
              <a:t>FileReader</a:t>
            </a: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();</a:t>
            </a:r>
          </a:p>
          <a:p>
            <a:pPr>
              <a:buNone/>
            </a:pP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      </a:t>
            </a:r>
            <a:r>
              <a:rPr lang="en-US" altLang="ko-KR" sz="1000" b="1" dirty="0" err="1">
                <a:solidFill>
                  <a:schemeClr val="accent1">
                    <a:lumMod val="75000"/>
                  </a:schemeClr>
                </a:solidFill>
              </a:rPr>
              <a:t>reader.onload</a:t>
            </a: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 = function (e) {</a:t>
            </a:r>
          </a:p>
          <a:p>
            <a:pPr>
              <a:buNone/>
            </a:pP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         $('#</a:t>
            </a:r>
            <a:r>
              <a:rPr lang="en-US" altLang="ko-KR" sz="1000" b="1" dirty="0" err="1">
                <a:solidFill>
                  <a:schemeClr val="accent1">
                    <a:lumMod val="75000"/>
                  </a:schemeClr>
                </a:solidFill>
              </a:rPr>
              <a:t>rt_image</a:t>
            </a: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').</a:t>
            </a:r>
            <a:r>
              <a:rPr lang="en-US" altLang="ko-KR" sz="1000" b="1" dirty="0" err="1">
                <a:solidFill>
                  <a:schemeClr val="accent1">
                    <a:lumMod val="75000"/>
                  </a:schemeClr>
                </a:solidFill>
              </a:rPr>
              <a:t>attr</a:t>
            </a: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('</a:t>
            </a:r>
            <a:r>
              <a:rPr lang="en-US" altLang="ko-KR" sz="1000" b="1" dirty="0" err="1">
                <a:solidFill>
                  <a:schemeClr val="accent1">
                    <a:lumMod val="75000"/>
                  </a:schemeClr>
                </a:solidFill>
              </a:rPr>
              <a:t>src</a:t>
            </a: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', </a:t>
            </a:r>
            <a:r>
              <a:rPr lang="en-US" altLang="ko-KR" sz="1000" b="1" dirty="0" err="1">
                <a:solidFill>
                  <a:schemeClr val="accent1">
                    <a:lumMod val="75000"/>
                  </a:schemeClr>
                </a:solidFill>
              </a:rPr>
              <a:t>e.target.result</a:t>
            </a: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);</a:t>
            </a:r>
          </a:p>
          <a:p>
            <a:pPr>
              <a:buNone/>
            </a:pP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      }</a:t>
            </a:r>
          </a:p>
          <a:p>
            <a:pPr>
              <a:buNone/>
            </a:pP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      </a:t>
            </a:r>
            <a:r>
              <a:rPr lang="en-US" altLang="ko-KR" sz="1000" b="1" dirty="0" err="1">
                <a:solidFill>
                  <a:schemeClr val="accent1">
                    <a:lumMod val="75000"/>
                  </a:schemeClr>
                </a:solidFill>
              </a:rPr>
              <a:t>reader.readAsDataURL</a:t>
            </a: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(input[0].files[0]);</a:t>
            </a:r>
          </a:p>
          <a:p>
            <a:pPr>
              <a:buNone/>
            </a:pP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      $("#</a:t>
            </a:r>
            <a:r>
              <a:rPr lang="en-US" altLang="ko-KR" sz="1000" b="1" dirty="0" err="1">
                <a:solidFill>
                  <a:schemeClr val="accent1">
                    <a:lumMod val="75000"/>
                  </a:schemeClr>
                </a:solidFill>
              </a:rPr>
              <a:t>qrCodeView</a:t>
            </a: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").show();</a:t>
            </a:r>
          </a:p>
          <a:p>
            <a:pPr>
              <a:buNone/>
            </a:pP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   }</a:t>
            </a:r>
          </a:p>
          <a:p>
            <a:pPr>
              <a:buNone/>
            </a:pPr>
            <a:r>
              <a:rPr lang="en-US" altLang="ko-KR" sz="1000" b="1" dirty="0"/>
              <a:t>   // Add the following code if you want the name of the file appear on select</a:t>
            </a:r>
            <a:endParaRPr lang="en-US" altLang="ko-KR" sz="1000" dirty="0"/>
          </a:p>
          <a:p>
            <a:pPr>
              <a:buNone/>
            </a:pPr>
            <a:r>
              <a:rPr lang="en-US" altLang="ko-KR" sz="1000" dirty="0"/>
              <a:t> </a:t>
            </a:r>
          </a:p>
          <a:p>
            <a:pPr>
              <a:buNone/>
            </a:pP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   $('#</a:t>
            </a:r>
            <a:r>
              <a:rPr lang="en-US" altLang="ko-KR" sz="1000" b="1" dirty="0" err="1">
                <a:solidFill>
                  <a:schemeClr val="accent1">
                    <a:lumMod val="75000"/>
                  </a:schemeClr>
                </a:solidFill>
              </a:rPr>
              <a:t>qrLoginGroup</a:t>
            </a: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 input[name="</a:t>
            </a:r>
            <a:r>
              <a:rPr lang="en-US" altLang="ko-KR" sz="1000" b="1" dirty="0" err="1">
                <a:solidFill>
                  <a:schemeClr val="accent1">
                    <a:lumMod val="75000"/>
                  </a:schemeClr>
                </a:solidFill>
              </a:rPr>
              <a:t>customImgFileName</a:t>
            </a: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"]').on("change", function() {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      let </a:t>
            </a:r>
            <a:r>
              <a:rPr lang="en-US" altLang="ko-KR" sz="1000" b="1" dirty="0" err="1">
                <a:solidFill>
                  <a:schemeClr val="accent1">
                    <a:lumMod val="75000"/>
                  </a:schemeClr>
                </a:solidFill>
              </a:rPr>
              <a:t>fileName</a:t>
            </a: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 = $(this).</a:t>
            </a:r>
            <a:r>
              <a:rPr lang="en-US" altLang="ko-KR" sz="1000" b="1" dirty="0" err="1">
                <a:solidFill>
                  <a:schemeClr val="accent1">
                    <a:lumMod val="75000"/>
                  </a:schemeClr>
                </a:solidFill>
              </a:rPr>
              <a:t>val</a:t>
            </a: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().split("\\").pop();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      $(this).siblings(".custom-file-label").</a:t>
            </a:r>
            <a:r>
              <a:rPr lang="en-US" altLang="ko-KR" sz="1000" b="1" dirty="0" err="1">
                <a:solidFill>
                  <a:schemeClr val="accent1">
                    <a:lumMod val="75000"/>
                  </a:schemeClr>
                </a:solidFill>
              </a:rPr>
              <a:t>addClass</a:t>
            </a: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("selected").html(</a:t>
            </a:r>
            <a:r>
              <a:rPr lang="en-US" altLang="ko-KR" sz="1000" b="1" dirty="0" err="1">
                <a:solidFill>
                  <a:schemeClr val="accent1">
                    <a:lumMod val="75000"/>
                  </a:schemeClr>
                </a:solidFill>
              </a:rPr>
              <a:t>fileName</a:t>
            </a: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);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      </a:t>
            </a:r>
            <a:r>
              <a:rPr lang="en-US" altLang="ko-KR" sz="1000" b="1" dirty="0" err="1">
                <a:solidFill>
                  <a:schemeClr val="accent1">
                    <a:lumMod val="75000"/>
                  </a:schemeClr>
                </a:solidFill>
              </a:rPr>
              <a:t>rt_imageChange</a:t>
            </a: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($(this));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   });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altLang="ko-KR" sz="1000" b="1" dirty="0"/>
              <a:t>   </a:t>
            </a:r>
            <a:endParaRPr lang="en-US" altLang="ko-KR" sz="1000" dirty="0"/>
          </a:p>
          <a:p>
            <a:pPr>
              <a:buNone/>
            </a:pPr>
            <a:r>
              <a:rPr lang="en-US" altLang="ko-KR" sz="1000" b="1" dirty="0"/>
              <a:t>   $('#</a:t>
            </a:r>
            <a:r>
              <a:rPr lang="en-US" altLang="ko-KR" sz="1000" b="1" dirty="0" err="1"/>
              <a:t>qrCreateGroup</a:t>
            </a:r>
            <a:r>
              <a:rPr lang="en-US" altLang="ko-KR" sz="1000" b="1" dirty="0"/>
              <a:t> input[name="</a:t>
            </a:r>
            <a:r>
              <a:rPr lang="en-US" altLang="ko-KR" sz="1000" b="1" dirty="0" err="1"/>
              <a:t>customDir</a:t>
            </a:r>
            <a:r>
              <a:rPr lang="en-US" altLang="ko-KR" sz="1000" b="1" dirty="0"/>
              <a:t>"]').on("change", function() {</a:t>
            </a:r>
            <a:endParaRPr lang="en-US" altLang="ko-KR" sz="1000" dirty="0"/>
          </a:p>
          <a:p>
            <a:pPr>
              <a:buNone/>
            </a:pPr>
            <a:r>
              <a:rPr lang="en-US" altLang="ko-KR" sz="1000" b="1" dirty="0"/>
              <a:t>      let </a:t>
            </a:r>
            <a:r>
              <a:rPr lang="en-US" altLang="ko-KR" sz="1000" b="1" dirty="0" err="1"/>
              <a:t>fileName</a:t>
            </a:r>
            <a:r>
              <a:rPr lang="en-US" altLang="ko-KR" sz="1000" b="1" dirty="0"/>
              <a:t> = $("#</a:t>
            </a:r>
            <a:r>
              <a:rPr lang="en-US" altLang="ko-KR" sz="1000" b="1" dirty="0" err="1"/>
              <a:t>customDir</a:t>
            </a:r>
            <a:r>
              <a:rPr lang="en-US" altLang="ko-KR" sz="1000" b="1" dirty="0"/>
              <a:t>")[0].files[0].</a:t>
            </a:r>
            <a:r>
              <a:rPr lang="en-US" altLang="ko-KR" sz="1000" b="1" dirty="0" err="1"/>
              <a:t>webkitRelativePath</a:t>
            </a:r>
            <a:r>
              <a:rPr lang="en-US" altLang="ko-KR" sz="1000" b="1" dirty="0"/>
              <a:t>;//</a:t>
            </a:r>
            <a:r>
              <a:rPr lang="en-US" altLang="ko-KR" sz="1000" b="1" dirty="0" err="1"/>
              <a:t>webkitRelativePath</a:t>
            </a:r>
            <a:r>
              <a:rPr lang="ko-KR" altLang="en-US" sz="1000" b="1" dirty="0"/>
              <a:t>로 받은 </a:t>
            </a:r>
            <a:r>
              <a:rPr lang="ko-KR" altLang="en-US" sz="1000" b="1" dirty="0" err="1"/>
              <a:t>빈디렉토리에서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자동생성된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화일은</a:t>
            </a:r>
            <a:r>
              <a:rPr lang="ko-KR" altLang="en-US" sz="1000" b="1" dirty="0"/>
              <a:t> 무조건 </a:t>
            </a:r>
            <a:r>
              <a:rPr lang="en-US" altLang="ko-KR" sz="1000" b="1" dirty="0"/>
              <a:t>.</a:t>
            </a:r>
            <a:r>
              <a:rPr lang="en-US" altLang="ko-KR" sz="1000" b="1" dirty="0" err="1"/>
              <a:t>ini</a:t>
            </a:r>
            <a:r>
              <a:rPr lang="en-US" altLang="ko-KR" sz="1000" b="1" dirty="0"/>
              <a:t> </a:t>
            </a:r>
            <a:r>
              <a:rPr lang="ko-KR" altLang="en-US" sz="1000" b="1" dirty="0" err="1"/>
              <a:t>확장자를</a:t>
            </a:r>
            <a:r>
              <a:rPr lang="ko-KR" altLang="en-US" sz="1000" b="1" dirty="0"/>
              <a:t> 갖는 </a:t>
            </a:r>
            <a:r>
              <a:rPr lang="ko-KR" altLang="en-US" sz="1000" b="1" dirty="0" err="1"/>
              <a:t>화일을</a:t>
            </a:r>
            <a:r>
              <a:rPr lang="ko-KR" altLang="en-US" sz="1000" b="1" dirty="0"/>
              <a:t> 같이 갖고 있다</a:t>
            </a:r>
            <a:endParaRPr lang="ko-KR" altLang="en-US" sz="1000" dirty="0"/>
          </a:p>
          <a:p>
            <a:pPr>
              <a:buNone/>
            </a:pPr>
            <a:r>
              <a:rPr lang="ko-KR" altLang="en-US" sz="1000" b="1" dirty="0"/>
              <a:t>      </a:t>
            </a:r>
            <a:r>
              <a:rPr lang="en-US" altLang="ko-KR" sz="1000" b="1" dirty="0"/>
              <a:t>let </a:t>
            </a:r>
            <a:r>
              <a:rPr lang="en-US" altLang="ko-KR" sz="1000" b="1" dirty="0" err="1"/>
              <a:t>dirName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fileName</a:t>
            </a:r>
            <a:r>
              <a:rPr lang="en-US" altLang="ko-KR" sz="1000" b="1" dirty="0"/>
              <a:t>;//.substring(0, </a:t>
            </a:r>
            <a:r>
              <a:rPr lang="en-US" altLang="ko-KR" sz="1000" b="1" dirty="0" err="1"/>
              <a:t>fileName.indexOf</a:t>
            </a:r>
            <a:r>
              <a:rPr lang="en-US" altLang="ko-KR" sz="1000" b="1" dirty="0"/>
              <a:t>('.')); //"${</a:t>
            </a:r>
            <a:r>
              <a:rPr lang="en-US" altLang="ko-KR" sz="1000" b="1" dirty="0" err="1"/>
              <a:t>fn:substring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fileName</a:t>
            </a:r>
            <a:r>
              <a:rPr lang="en-US" altLang="ko-KR" sz="1000" b="1" dirty="0"/>
              <a:t>, 0, </a:t>
            </a:r>
            <a:r>
              <a:rPr lang="en-US" altLang="ko-KR" sz="1000" b="1" dirty="0" err="1"/>
              <a:t>fn:indexOf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fileName</a:t>
            </a:r>
            <a:r>
              <a:rPr lang="en-US" altLang="ko-KR" sz="1000" b="1" dirty="0"/>
              <a:t>, '.'))}";</a:t>
            </a:r>
            <a:endParaRPr lang="en-US" altLang="ko-KR" sz="1000" dirty="0"/>
          </a:p>
          <a:p>
            <a:pPr>
              <a:buNone/>
            </a:pPr>
            <a:r>
              <a:rPr lang="en-US" altLang="ko-KR" sz="1000" b="1" dirty="0"/>
              <a:t>      $(this).siblings(".custom-file-label").</a:t>
            </a:r>
            <a:r>
              <a:rPr lang="en-US" altLang="ko-KR" sz="1000" b="1" dirty="0" err="1"/>
              <a:t>addClass</a:t>
            </a:r>
            <a:r>
              <a:rPr lang="en-US" altLang="ko-KR" sz="1000" b="1" dirty="0"/>
              <a:t>("selected").html(</a:t>
            </a:r>
            <a:r>
              <a:rPr lang="en-US" altLang="ko-KR" sz="1000" b="1" dirty="0" err="1"/>
              <a:t>dirName</a:t>
            </a:r>
            <a:r>
              <a:rPr lang="en-US" altLang="ko-KR" sz="1000" b="1" dirty="0"/>
              <a:t>);//"</a:t>
            </a:r>
            <a:r>
              <a:rPr lang="en-US" altLang="ko-KR" sz="1000" b="1" dirty="0" err="1"/>
              <a:t>webkitRelativePath</a:t>
            </a:r>
            <a:r>
              <a:rPr lang="ko-KR" altLang="en-US" sz="1000" b="1" dirty="0"/>
              <a:t>는 디렉토리명이 </a:t>
            </a:r>
            <a:r>
              <a:rPr lang="ko-KR" altLang="en-US" sz="1000" b="1" dirty="0" err="1"/>
              <a:t>바껴서</a:t>
            </a:r>
            <a:r>
              <a:rPr lang="ko-KR" altLang="en-US" sz="1000" b="1" dirty="0"/>
              <a:t> 저장이 안됩니다</a:t>
            </a:r>
            <a:r>
              <a:rPr lang="en-US" altLang="ko-KR" sz="1000" b="1" dirty="0"/>
              <a:t>"</a:t>
            </a:r>
            <a:endParaRPr lang="ko-KR" altLang="en-US" sz="1000" dirty="0"/>
          </a:p>
          <a:p>
            <a:pPr>
              <a:buNone/>
            </a:pPr>
            <a:r>
              <a:rPr lang="ko-KR" altLang="en-US" sz="1000" b="1" dirty="0"/>
              <a:t>   </a:t>
            </a:r>
            <a:r>
              <a:rPr lang="en-US" altLang="ko-KR" sz="1000" b="1" dirty="0"/>
              <a:t>});</a:t>
            </a:r>
            <a:endParaRPr lang="ko-KR" altLang="en-US" sz="1000" dirty="0"/>
          </a:p>
          <a:p>
            <a:pPr>
              <a:buNone/>
            </a:pPr>
            <a:r>
              <a:rPr lang="en-US" altLang="ko-KR" sz="1000" b="1" dirty="0"/>
              <a:t>&lt;/script&gt;</a:t>
            </a:r>
            <a:endParaRPr lang="en-US" altLang="ko-KR" sz="1000" dirty="0"/>
          </a:p>
          <a:p>
            <a:pPr>
              <a:buNone/>
            </a:pPr>
            <a:r>
              <a:rPr lang="en-US" altLang="ko-KR" sz="1000" b="1" dirty="0"/>
              <a:t>&lt;/div&gt;</a:t>
            </a:r>
            <a:endParaRPr lang="en-US" altLang="ko-KR" sz="1000" dirty="0"/>
          </a:p>
          <a:p>
            <a:pPr>
              <a:buNone/>
            </a:pPr>
            <a:r>
              <a:rPr lang="en-US" altLang="ko-KR" sz="1000" b="1" dirty="0"/>
              <a:t>&lt;p&gt;&lt;</a:t>
            </a:r>
            <a:r>
              <a:rPr lang="en-US" altLang="ko-KR" sz="1000" b="1" dirty="0" err="1"/>
              <a:t>br</a:t>
            </a:r>
            <a:r>
              <a:rPr lang="en-US" altLang="ko-KR" sz="1000" b="1" dirty="0"/>
              <a:t>&gt;&lt;/p&gt;&lt;p&gt;&lt;</a:t>
            </a:r>
            <a:r>
              <a:rPr lang="en-US" altLang="ko-KR" sz="1000" b="1" dirty="0" err="1"/>
              <a:t>br</a:t>
            </a:r>
            <a:r>
              <a:rPr lang="en-US" altLang="ko-KR" sz="1000" b="1" dirty="0"/>
              <a:t>&gt;&lt;/p&gt;&lt;p&gt;&lt;</a:t>
            </a:r>
            <a:r>
              <a:rPr lang="en-US" altLang="ko-KR" sz="1000" b="1" dirty="0" err="1"/>
              <a:t>br</a:t>
            </a:r>
            <a:r>
              <a:rPr lang="en-US" altLang="ko-KR" sz="1000" b="1" dirty="0"/>
              <a:t>&gt;&lt;/p&gt;</a:t>
            </a:r>
            <a:endParaRPr lang="en-US" altLang="ko-KR" sz="1000" dirty="0"/>
          </a:p>
          <a:p>
            <a:pPr>
              <a:buNone/>
            </a:pPr>
            <a:r>
              <a:rPr lang="en-US" altLang="ko-KR" sz="1000" b="1" dirty="0"/>
              <a:t>&lt;</a:t>
            </a:r>
            <a:r>
              <a:rPr lang="en-US" altLang="ko-KR" sz="1000" b="1" dirty="0" err="1"/>
              <a:t>jsp:include</a:t>
            </a:r>
            <a:r>
              <a:rPr lang="en-US" altLang="ko-KR" sz="1000" b="1" dirty="0"/>
              <a:t> page="/common/footer.jsp" /&gt;</a:t>
            </a:r>
            <a:endParaRPr lang="en-US" altLang="ko-KR" sz="1000" dirty="0"/>
          </a:p>
          <a:p>
            <a:pPr>
              <a:buNone/>
            </a:pPr>
            <a:r>
              <a:rPr lang="en-US" altLang="ko-KR" sz="1000" b="1" dirty="0"/>
              <a:t>&lt;/body&gt;</a:t>
            </a:r>
            <a:endParaRPr lang="en-US" altLang="ko-KR" sz="1000" dirty="0"/>
          </a:p>
          <a:p>
            <a:pPr>
              <a:buNone/>
            </a:pPr>
            <a:r>
              <a:rPr lang="en-US" altLang="ko-KR" sz="1000" b="1" dirty="0"/>
              <a:t>&lt;/html&gt;</a:t>
            </a:r>
            <a:endParaRPr lang="en-US" altLang="ko-KR" sz="1000" dirty="0"/>
          </a:p>
          <a:p>
            <a:pPr>
              <a:buNone/>
            </a:pPr>
            <a:endParaRPr lang="en-US" altLang="ko-KR" sz="800" dirty="0" smtClean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67944" y="1988840"/>
            <a:ext cx="3756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QRCODE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로그인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</a:p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QR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사진업로드 및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QR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사진화면출력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504" y="3356992"/>
            <a:ext cx="5184576" cy="1080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504" y="1412776"/>
            <a:ext cx="3096344" cy="16561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smtClean="0"/>
              <a:t>기업고객등급수정</a:t>
            </a:r>
            <a:r>
              <a:rPr lang="ko-KR" altLang="en-US" sz="2000" dirty="0" smtClean="0"/>
              <a:t> 구현 소스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6192688"/>
          </a:xfrm>
        </p:spPr>
        <p:txBody>
          <a:bodyPr>
            <a:noAutofit/>
          </a:bodyPr>
          <a:lstStyle/>
          <a:p>
            <a:pPr>
              <a:lnSpc>
                <a:spcPts val="500"/>
              </a:lnSpc>
              <a:buNone/>
            </a:pPr>
            <a:r>
              <a:rPr lang="en-US" altLang="ko-KR" sz="1100" b="1" dirty="0" smtClean="0"/>
              <a:t>&lt;%@ </a:t>
            </a:r>
            <a:r>
              <a:rPr lang="en-US" altLang="ko-KR" sz="1100" b="1" dirty="0"/>
              <a:t>page language="java" </a:t>
            </a:r>
            <a:r>
              <a:rPr lang="en-US" altLang="ko-KR" sz="1100" b="1" dirty="0" err="1"/>
              <a:t>contentType</a:t>
            </a:r>
            <a:r>
              <a:rPr lang="en-US" altLang="ko-KR" sz="1100" b="1" dirty="0"/>
              <a:t>="text/html; </a:t>
            </a:r>
            <a:r>
              <a:rPr lang="en-US" altLang="ko-KR" sz="1100" b="1" dirty="0" err="1"/>
              <a:t>charset</a:t>
            </a:r>
            <a:r>
              <a:rPr lang="en-US" altLang="ko-KR" sz="1100" b="1" dirty="0"/>
              <a:t>=UTF-8" </a:t>
            </a:r>
            <a:r>
              <a:rPr lang="en-US" altLang="ko-KR" sz="1100" b="1" dirty="0" err="1"/>
              <a:t>pageEncoding</a:t>
            </a:r>
            <a:r>
              <a:rPr lang="en-US" altLang="ko-KR" sz="1100" b="1" dirty="0"/>
              <a:t>="UTF-8"%&gt;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&lt;%@ </a:t>
            </a:r>
            <a:r>
              <a:rPr lang="en-US" altLang="ko-KR" sz="1100" b="1" dirty="0" err="1"/>
              <a:t>taglib</a:t>
            </a:r>
            <a:r>
              <a:rPr lang="en-US" altLang="ko-KR" sz="1100" b="1" dirty="0"/>
              <a:t> </a:t>
            </a:r>
            <a:r>
              <a:rPr lang="en-US" altLang="ko-KR" sz="1100" b="1" dirty="0" err="1"/>
              <a:t>uri</a:t>
            </a:r>
            <a:r>
              <a:rPr lang="en-US" altLang="ko-KR" sz="1100" b="1" dirty="0"/>
              <a:t>="http://java.sun.com/jsp/jstl/core" prefix="c" %&gt;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&lt;%@ </a:t>
            </a:r>
            <a:r>
              <a:rPr lang="en-US" altLang="ko-KR" sz="1100" b="1" dirty="0" err="1"/>
              <a:t>taglib</a:t>
            </a:r>
            <a:r>
              <a:rPr lang="en-US" altLang="ko-KR" sz="1100" b="1" dirty="0"/>
              <a:t> </a:t>
            </a:r>
            <a:r>
              <a:rPr lang="en-US" altLang="ko-KR" sz="1100" b="1" dirty="0" err="1"/>
              <a:t>uri</a:t>
            </a:r>
            <a:r>
              <a:rPr lang="en-US" altLang="ko-KR" sz="1100" b="1" dirty="0"/>
              <a:t>="http://java.sun.com/jsp/jstl/functions" prefix="fn" %&gt;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&lt;%@ </a:t>
            </a:r>
            <a:r>
              <a:rPr lang="en-US" altLang="ko-KR" sz="1100" b="1" dirty="0" err="1"/>
              <a:t>taglib</a:t>
            </a:r>
            <a:r>
              <a:rPr lang="en-US" altLang="ko-KR" sz="1100" b="1" dirty="0"/>
              <a:t> </a:t>
            </a:r>
            <a:r>
              <a:rPr lang="en-US" altLang="ko-KR" sz="1100" b="1" dirty="0" err="1"/>
              <a:t>uri</a:t>
            </a:r>
            <a:r>
              <a:rPr lang="en-US" altLang="ko-KR" sz="1100" b="1" dirty="0"/>
              <a:t>="http://java.sun.com/jsp/jstl/fmt" prefix="</a:t>
            </a:r>
            <a:r>
              <a:rPr lang="en-US" altLang="ko-KR" sz="1100" b="1" dirty="0" err="1"/>
              <a:t>fmt</a:t>
            </a:r>
            <a:r>
              <a:rPr lang="en-US" altLang="ko-KR" sz="1100" b="1" dirty="0"/>
              <a:t>" %&gt;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&lt;c:set </a:t>
            </a:r>
            <a:r>
              <a:rPr lang="en-US" altLang="ko-KR" sz="1100" b="1" dirty="0" err="1"/>
              <a:t>var</a:t>
            </a:r>
            <a:r>
              <a:rPr lang="en-US" altLang="ko-KR" sz="1100" b="1" dirty="0"/>
              <a:t>="</a:t>
            </a:r>
            <a:r>
              <a:rPr lang="en-US" altLang="ko-KR" sz="1100" b="1" dirty="0" err="1"/>
              <a:t>ctxPath</a:t>
            </a:r>
            <a:r>
              <a:rPr lang="en-US" altLang="ko-KR" sz="1100" b="1" dirty="0"/>
              <a:t>" value="${</a:t>
            </a:r>
            <a:r>
              <a:rPr lang="en-US" altLang="ko-KR" sz="1100" b="1" dirty="0" err="1"/>
              <a:t>pageContext.request.contextPath</a:t>
            </a:r>
            <a:r>
              <a:rPr lang="en-US" altLang="ko-KR" sz="1100" b="1" dirty="0"/>
              <a:t>}"/&gt;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&lt;!DOCTYPE html&gt;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&lt;html&gt;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&lt;head&gt;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&lt;meta </a:t>
            </a:r>
            <a:r>
              <a:rPr lang="en-US" altLang="ko-KR" sz="1100" b="1" dirty="0" err="1"/>
              <a:t>charset</a:t>
            </a:r>
            <a:r>
              <a:rPr lang="en-US" altLang="ko-KR" sz="1100" b="1" dirty="0"/>
              <a:t>="utf-8"&gt;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&lt;meta name="viewport" content="width=device-width, initial-scale=1"&gt;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&lt;title&gt;</a:t>
            </a:r>
            <a:r>
              <a:rPr lang="ko-KR" altLang="en-US" sz="1100" b="1" dirty="0"/>
              <a:t>기업고객 고객등급수정목록</a:t>
            </a:r>
            <a:r>
              <a:rPr lang="en-US" altLang="ko-KR" sz="1100" b="1" dirty="0"/>
              <a:t>&lt;/title&gt;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&lt;</a:t>
            </a:r>
            <a:r>
              <a:rPr lang="en-US" altLang="ko-KR" sz="1100" b="1" dirty="0" err="1"/>
              <a:t>jsp:include</a:t>
            </a:r>
            <a:r>
              <a:rPr lang="en-US" altLang="ko-KR" sz="1100" b="1" dirty="0"/>
              <a:t> page="/include/bs4.jsp" /&gt;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&lt;style&gt;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</a:t>
            </a:r>
            <a:r>
              <a:rPr lang="en-US" altLang="ko-KR" sz="1100" b="1" dirty="0" err="1"/>
              <a:t>tr:nth</a:t>
            </a:r>
            <a:r>
              <a:rPr lang="en-US" altLang="ko-KR" sz="1100" b="1" dirty="0"/>
              <a:t>-child(even) {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   background-color: </a:t>
            </a:r>
            <a:r>
              <a:rPr lang="en-US" altLang="ko-KR" sz="1100" b="1" dirty="0" err="1"/>
              <a:t>GhostWhite</a:t>
            </a:r>
            <a:r>
              <a:rPr lang="en-US" altLang="ko-KR" sz="1100" b="1" dirty="0"/>
              <a:t>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}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.</a:t>
            </a:r>
            <a:r>
              <a:rPr lang="en-US" altLang="ko-KR" sz="1100" b="1" dirty="0" err="1"/>
              <a:t>changeGrade</a:t>
            </a:r>
            <a:r>
              <a:rPr lang="en-US" altLang="ko-KR" sz="1100" b="1" dirty="0"/>
              <a:t> {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   display: inline-block;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   background-color: Lavender;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}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&lt;/style</a:t>
            </a:r>
            <a:r>
              <a:rPr lang="en-US" altLang="ko-KR" sz="1100" b="1" dirty="0" smtClean="0"/>
              <a:t>&gt;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&lt;script&gt;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'use strict';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let $</a:t>
            </a:r>
            <a:r>
              <a:rPr lang="en-US" altLang="ko-KR" sz="1100" b="1" dirty="0" err="1"/>
              <a:t>chkAll</a:t>
            </a:r>
            <a:r>
              <a:rPr lang="en-US" altLang="ko-KR" sz="1100" b="1" dirty="0"/>
              <a:t>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let </a:t>
            </a:r>
            <a:r>
              <a:rPr lang="en-US" altLang="ko-KR" sz="1100" b="1" dirty="0" err="1"/>
              <a:t>vosLen</a:t>
            </a:r>
            <a:r>
              <a:rPr lang="en-US" altLang="ko-KR" sz="1100" b="1" dirty="0"/>
              <a:t> = ${</a:t>
            </a:r>
            <a:r>
              <a:rPr lang="en-US" altLang="ko-KR" sz="1100" b="1" dirty="0" err="1"/>
              <a:t>fn:length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vos</a:t>
            </a:r>
            <a:r>
              <a:rPr lang="en-US" altLang="ko-KR" sz="1100" b="1" dirty="0"/>
              <a:t>)}, </a:t>
            </a:r>
            <a:r>
              <a:rPr lang="en-US" altLang="ko-KR" sz="1100" b="1" dirty="0" err="1"/>
              <a:t>updCnt</a:t>
            </a:r>
            <a:r>
              <a:rPr lang="en-US" altLang="ko-KR" sz="1100" b="1" dirty="0"/>
              <a:t> = 0, </a:t>
            </a:r>
            <a:r>
              <a:rPr lang="en-US" altLang="ko-KR" sz="1100" b="1" dirty="0" err="1"/>
              <a:t>duplCnt</a:t>
            </a:r>
            <a:r>
              <a:rPr lang="en-US" altLang="ko-KR" sz="1100" b="1" dirty="0"/>
              <a:t> = 0;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let </a:t>
            </a:r>
            <a:r>
              <a:rPr lang="en-US" altLang="ko-KR" sz="1100" b="1" dirty="0" err="1"/>
              <a:t>divHtml</a:t>
            </a:r>
            <a:r>
              <a:rPr lang="en-US" altLang="ko-KR" sz="1100" b="1" dirty="0"/>
              <a:t> = '', </a:t>
            </a:r>
            <a:r>
              <a:rPr lang="en-US" altLang="ko-KR" sz="1100" b="1" dirty="0" err="1"/>
              <a:t>updHtml</a:t>
            </a:r>
            <a:r>
              <a:rPr lang="en-US" altLang="ko-KR" sz="1100" b="1" dirty="0"/>
              <a:t> = '';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let </a:t>
            </a:r>
            <a:r>
              <a:rPr lang="en-US" altLang="ko-KR" sz="1100" b="1" dirty="0" err="1"/>
              <a:t>isDistinct</a:t>
            </a:r>
            <a:r>
              <a:rPr lang="en-US" altLang="ko-KR" sz="1100" b="1" dirty="0"/>
              <a:t> = false</a:t>
            </a:r>
            <a:r>
              <a:rPr lang="en-US" altLang="ko-KR" sz="1100" b="1" dirty="0" smtClean="0"/>
              <a:t>;</a:t>
            </a:r>
            <a:r>
              <a:rPr lang="en-US" altLang="ko-KR" sz="1100" dirty="0"/>
              <a:t> </a:t>
            </a:r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</a:t>
            </a:r>
            <a:r>
              <a:rPr lang="en-US" altLang="ko-KR" sz="1100" b="1" dirty="0" err="1"/>
              <a:t>window.onload</a:t>
            </a:r>
            <a:r>
              <a:rPr lang="en-US" altLang="ko-KR" sz="1100" b="1" dirty="0"/>
              <a:t> = function() {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   console.log( "</a:t>
            </a:r>
            <a:r>
              <a:rPr lang="en-US" altLang="ko-KR" sz="1100" b="1" dirty="0" err="1"/>
              <a:t>customCompGradeUpdateList.onload</a:t>
            </a:r>
            <a:r>
              <a:rPr lang="en-US" altLang="ko-KR" sz="1100" b="1" dirty="0"/>
              <a:t>()" );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   $("#</a:t>
            </a:r>
            <a:r>
              <a:rPr lang="en-US" altLang="ko-KR" sz="1100" b="1" dirty="0" err="1"/>
              <a:t>msgBar</a:t>
            </a:r>
            <a:r>
              <a:rPr lang="en-US" altLang="ko-KR" sz="1100" b="1" dirty="0"/>
              <a:t>").html('&lt;font class="text-primary"&gt;'+'${</a:t>
            </a:r>
            <a:r>
              <a:rPr lang="en-US" altLang="ko-KR" sz="1100" b="1" dirty="0" err="1"/>
              <a:t>msg</a:t>
            </a:r>
            <a:r>
              <a:rPr lang="en-US" altLang="ko-KR" sz="1100" b="1" dirty="0"/>
              <a:t>}'+'&lt;/font&gt;');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   for (let </a:t>
            </a:r>
            <a:r>
              <a:rPr lang="en-US" altLang="ko-KR" sz="1100" b="1" dirty="0" err="1"/>
              <a:t>i</a:t>
            </a:r>
            <a:r>
              <a:rPr lang="en-US" altLang="ko-KR" sz="1100" b="1" dirty="0"/>
              <a:t>=1; </a:t>
            </a:r>
            <a:r>
              <a:rPr lang="en-US" altLang="ko-KR" sz="1100" b="1" dirty="0" err="1"/>
              <a:t>i</a:t>
            </a:r>
            <a:r>
              <a:rPr lang="en-US" altLang="ko-KR" sz="1100" b="1" dirty="0"/>
              <a:t>&lt;=</a:t>
            </a:r>
            <a:r>
              <a:rPr lang="en-US" altLang="ko-KR" sz="1100" b="1" dirty="0" err="1"/>
              <a:t>vosLen</a:t>
            </a:r>
            <a:r>
              <a:rPr lang="en-US" altLang="ko-KR" sz="1100" b="1" dirty="0"/>
              <a:t>; </a:t>
            </a:r>
            <a:r>
              <a:rPr lang="en-US" altLang="ko-KR" sz="1100" b="1" dirty="0" err="1"/>
              <a:t>i</a:t>
            </a:r>
            <a:r>
              <a:rPr lang="en-US" altLang="ko-KR" sz="1100" b="1" dirty="0"/>
              <a:t>++) {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      </a:t>
            </a:r>
            <a:r>
              <a:rPr lang="en-US" altLang="ko-KR" sz="1100" b="1" dirty="0" err="1"/>
              <a:t>divHtml</a:t>
            </a:r>
            <a:r>
              <a:rPr lang="en-US" altLang="ko-KR" sz="1100" b="1" dirty="0"/>
              <a:t> += '&lt;div id="</a:t>
            </a:r>
            <a:r>
              <a:rPr lang="en-US" altLang="ko-KR" sz="1100" b="1" dirty="0" err="1"/>
              <a:t>updateList</a:t>
            </a:r>
            <a:r>
              <a:rPr lang="en-US" altLang="ko-KR" sz="1100" b="1" dirty="0"/>
              <a:t>'+ </a:t>
            </a:r>
            <a:r>
              <a:rPr lang="en-US" altLang="ko-KR" sz="1100" b="1" dirty="0" err="1"/>
              <a:t>i</a:t>
            </a:r>
            <a:r>
              <a:rPr lang="en-US" altLang="ko-KR" sz="1100" b="1" dirty="0"/>
              <a:t> +'"&gt;&lt;/div&gt;';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   }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   $("#</a:t>
            </a:r>
            <a:r>
              <a:rPr lang="en-US" altLang="ko-KR" sz="1100" b="1" dirty="0" err="1"/>
              <a:t>updateListGroup</a:t>
            </a:r>
            <a:r>
              <a:rPr lang="en-US" altLang="ko-KR" sz="1100" b="1" dirty="0"/>
              <a:t>").html(</a:t>
            </a:r>
            <a:r>
              <a:rPr lang="en-US" altLang="ko-KR" sz="1100" b="1" dirty="0" err="1"/>
              <a:t>divHtml</a:t>
            </a:r>
            <a:r>
              <a:rPr lang="en-US" altLang="ko-KR" sz="1100" b="1" dirty="0"/>
              <a:t>);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   $</a:t>
            </a:r>
            <a:r>
              <a:rPr lang="en-US" altLang="ko-KR" sz="1100" b="1" dirty="0" err="1"/>
              <a:t>chkAll</a:t>
            </a:r>
            <a:r>
              <a:rPr lang="en-US" altLang="ko-KR" sz="1100" b="1" dirty="0"/>
              <a:t> = $("#</a:t>
            </a:r>
            <a:r>
              <a:rPr lang="en-US" altLang="ko-KR" sz="1100" b="1" dirty="0" err="1"/>
              <a:t>allChk</a:t>
            </a:r>
            <a:r>
              <a:rPr lang="en-US" altLang="ko-KR" sz="1100" b="1" dirty="0"/>
              <a:t>");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</a:t>
            </a:r>
            <a:r>
              <a:rPr lang="en-US" altLang="ko-KR" sz="1100" b="1" dirty="0" smtClean="0"/>
              <a:t>}</a:t>
            </a:r>
            <a:r>
              <a:rPr lang="en-US" altLang="ko-KR" sz="1100" b="1" dirty="0"/>
              <a:t>   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  //</a:t>
            </a:r>
            <a:r>
              <a:rPr lang="ko-KR" altLang="en-US" sz="1100" b="1" dirty="0"/>
              <a:t>조건조회</a:t>
            </a:r>
            <a:endParaRPr lang="ko-KR" altLang="en-US" sz="1100" dirty="0"/>
          </a:p>
          <a:p>
            <a:pPr>
              <a:lnSpc>
                <a:spcPts val="500"/>
              </a:lnSpc>
              <a:buNone/>
            </a:pPr>
            <a:r>
              <a:rPr lang="ko-KR" altLang="en-US" sz="1100" b="1" dirty="0"/>
              <a:t>   </a:t>
            </a:r>
            <a:r>
              <a:rPr lang="en-US" altLang="ko-KR" sz="1100" b="1" dirty="0"/>
              <a:t>let </a:t>
            </a:r>
            <a:r>
              <a:rPr lang="en-US" altLang="ko-KR" sz="1100" b="1" dirty="0" err="1"/>
              <a:t>searchCustomCompGradeUpdateList</a:t>
            </a:r>
            <a:r>
              <a:rPr lang="en-US" altLang="ko-KR" sz="1100" b="1" dirty="0"/>
              <a:t> = function() </a:t>
            </a:r>
            <a:r>
              <a:rPr lang="en-US" altLang="ko-KR" sz="1100" b="1" dirty="0" smtClean="0"/>
              <a:t>{</a:t>
            </a:r>
            <a:r>
              <a:rPr lang="en-US" altLang="ko-KR" sz="1100" b="1" dirty="0"/>
              <a:t>      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   </a:t>
            </a:r>
            <a:r>
              <a:rPr lang="en-US" altLang="ko-KR" sz="1100" b="1" dirty="0" err="1"/>
              <a:t>updateGradeForm.action</a:t>
            </a:r>
            <a:r>
              <a:rPr lang="en-US" altLang="ko-KR" sz="1100" b="1" dirty="0"/>
              <a:t> = '${</a:t>
            </a:r>
            <a:r>
              <a:rPr lang="en-US" altLang="ko-KR" sz="1100" b="1" dirty="0" err="1"/>
              <a:t>ctxPath</a:t>
            </a:r>
            <a:r>
              <a:rPr lang="en-US" altLang="ko-KR" sz="1100" b="1" dirty="0"/>
              <a:t>}/admin/</a:t>
            </a:r>
            <a:r>
              <a:rPr lang="en-US" altLang="ko-KR" sz="1100" b="1" dirty="0" err="1"/>
              <a:t>customCompGradeUpdateList</a:t>
            </a:r>
            <a:r>
              <a:rPr lang="en-US" altLang="ko-KR" sz="1100" b="1" dirty="0"/>
              <a:t>';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   </a:t>
            </a:r>
            <a:r>
              <a:rPr lang="en-US" altLang="ko-KR" sz="1100" b="1" dirty="0" err="1"/>
              <a:t>updateGradeForm.submit</a:t>
            </a:r>
            <a:r>
              <a:rPr lang="en-US" altLang="ko-KR" sz="1100" b="1" dirty="0" smtClean="0"/>
              <a:t>();</a:t>
            </a:r>
            <a:r>
              <a:rPr lang="en-US" altLang="ko-KR" sz="1100" dirty="0"/>
              <a:t> </a:t>
            </a:r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   console.log( "</a:t>
            </a:r>
            <a:r>
              <a:rPr lang="en-US" altLang="ko-KR" sz="1100" b="1" dirty="0" err="1"/>
              <a:t>customCompGradeUpdateList.searchCustomCompGradeUpdateList</a:t>
            </a:r>
            <a:r>
              <a:rPr lang="en-US" altLang="ko-KR" sz="1100" b="1" dirty="0"/>
              <a:t>()" );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}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let $</a:t>
            </a:r>
            <a:r>
              <a:rPr lang="en-US" altLang="ko-KR" sz="1100" b="1" dirty="0" err="1"/>
              <a:t>btnFSearch</a:t>
            </a:r>
            <a:r>
              <a:rPr lang="en-US" altLang="ko-KR" sz="1100" b="1" dirty="0"/>
              <a:t> = $( "#</a:t>
            </a:r>
            <a:r>
              <a:rPr lang="en-US" altLang="ko-KR" sz="1100" b="1" dirty="0" err="1"/>
              <a:t>fSearch</a:t>
            </a:r>
            <a:r>
              <a:rPr lang="en-US" altLang="ko-KR" sz="1100" b="1" dirty="0"/>
              <a:t>" ); //</a:t>
            </a:r>
            <a:r>
              <a:rPr lang="en-US" altLang="ko-KR" sz="1100" b="1" dirty="0" err="1"/>
              <a:t>jquery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이벤트 </a:t>
            </a:r>
            <a:r>
              <a:rPr lang="ko-KR" altLang="en-US" sz="1100" b="1" dirty="0" err="1"/>
              <a:t>핸들러를</a:t>
            </a:r>
            <a:r>
              <a:rPr lang="ko-KR" altLang="en-US" sz="1100" b="1" dirty="0"/>
              <a:t> 위한 변수</a:t>
            </a:r>
            <a:endParaRPr lang="ko-KR" altLang="en-US" sz="1100" dirty="0"/>
          </a:p>
          <a:p>
            <a:pPr>
              <a:lnSpc>
                <a:spcPts val="500"/>
              </a:lnSpc>
              <a:buNone/>
            </a:pPr>
            <a:r>
              <a:rPr lang="ko-KR" altLang="en-US" sz="1100" b="1" dirty="0"/>
              <a:t>   </a:t>
            </a:r>
            <a:r>
              <a:rPr lang="en-US" altLang="ko-KR" sz="1100" b="1" dirty="0"/>
              <a:t>$</a:t>
            </a:r>
            <a:r>
              <a:rPr lang="en-US" altLang="ko-KR" sz="1100" b="1" dirty="0" err="1"/>
              <a:t>btnFSearch.on</a:t>
            </a:r>
            <a:r>
              <a:rPr lang="en-US" altLang="ko-KR" sz="1100" b="1" dirty="0"/>
              <a:t>( "click", </a:t>
            </a:r>
            <a:r>
              <a:rPr lang="en-US" altLang="ko-KR" sz="1100" b="1" dirty="0" err="1"/>
              <a:t>searchCustomCompGradeUpdateList</a:t>
            </a:r>
            <a:r>
              <a:rPr lang="en-US" altLang="ko-KR" sz="1100" b="1" dirty="0"/>
              <a:t> ); //</a:t>
            </a:r>
            <a:r>
              <a:rPr lang="en-US" altLang="ko-KR" sz="1100" b="1" dirty="0" err="1"/>
              <a:t>jquery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이벤트 </a:t>
            </a:r>
            <a:r>
              <a:rPr lang="ko-KR" altLang="en-US" sz="1100" b="1" dirty="0" err="1"/>
              <a:t>핸들러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on </a:t>
            </a:r>
            <a:r>
              <a:rPr lang="ko-KR" altLang="en-US" sz="1100" b="1" dirty="0"/>
              <a:t>적용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처리핸들링함수 </a:t>
            </a:r>
            <a:r>
              <a:rPr lang="ko-KR" altLang="en-US" sz="1100" b="1" dirty="0" smtClean="0"/>
              <a:t>추가</a:t>
            </a:r>
            <a:r>
              <a:rPr lang="ko-KR" altLang="en-US" sz="1100" b="1" dirty="0"/>
              <a:t>     </a:t>
            </a:r>
            <a:endParaRPr lang="ko-KR" altLang="en-US" sz="1100" dirty="0"/>
          </a:p>
          <a:p>
            <a:pPr>
              <a:lnSpc>
                <a:spcPts val="500"/>
              </a:lnSpc>
              <a:buNone/>
            </a:pPr>
            <a:r>
              <a:rPr lang="ko-KR" altLang="en-US" sz="1100" b="1" dirty="0"/>
              <a:t>   </a:t>
            </a:r>
            <a:r>
              <a:rPr lang="en-US" altLang="ko-KR" sz="1100" b="1" dirty="0"/>
              <a:t>//</a:t>
            </a:r>
            <a:r>
              <a:rPr lang="ko-KR" altLang="en-US" sz="1100" b="1" dirty="0"/>
              <a:t>수정버튼 </a:t>
            </a:r>
            <a:r>
              <a:rPr lang="en-US" altLang="ko-KR" sz="1100" b="1" dirty="0"/>
              <a:t>- </a:t>
            </a:r>
            <a:r>
              <a:rPr lang="en-US" altLang="ko-KR" sz="1100" b="1" dirty="0" err="1"/>
              <a:t>jquery</a:t>
            </a:r>
            <a:r>
              <a:rPr lang="en-US" altLang="ko-KR" sz="1100" b="1" dirty="0"/>
              <a:t> on</a:t>
            </a:r>
            <a:r>
              <a:rPr lang="ko-KR" altLang="en-US" sz="1100" b="1" dirty="0"/>
              <a:t>이벤트 함수 적용</a:t>
            </a:r>
            <a:endParaRPr lang="ko-KR" altLang="en-US" sz="1100" dirty="0"/>
          </a:p>
          <a:p>
            <a:pPr>
              <a:lnSpc>
                <a:spcPts val="500"/>
              </a:lnSpc>
              <a:buNone/>
            </a:pPr>
            <a:r>
              <a:rPr lang="ko-KR" altLang="en-US" sz="1100" b="1" dirty="0"/>
              <a:t>   </a:t>
            </a:r>
            <a:r>
              <a:rPr lang="en-US" altLang="ko-KR" sz="1100" b="1" dirty="0"/>
              <a:t>let </a:t>
            </a:r>
            <a:r>
              <a:rPr lang="en-US" altLang="ko-KR" sz="1100" b="1" dirty="0" err="1"/>
              <a:t>updateManyCustomCompLevel</a:t>
            </a:r>
            <a:r>
              <a:rPr lang="en-US" altLang="ko-KR" sz="1100" b="1" dirty="0"/>
              <a:t> = function() {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   console.log( "</a:t>
            </a:r>
            <a:r>
              <a:rPr lang="en-US" altLang="ko-KR" sz="1100" b="1" dirty="0" err="1"/>
              <a:t>customCompGradeUpdateList.updateManyCustomCompLevel</a:t>
            </a:r>
            <a:r>
              <a:rPr lang="en-US" altLang="ko-KR" sz="1100" b="1" dirty="0"/>
              <a:t>()" </a:t>
            </a:r>
            <a:r>
              <a:rPr lang="en-US" altLang="ko-KR" sz="1100" b="1" dirty="0" smtClean="0"/>
              <a:t>);</a:t>
            </a:r>
            <a:r>
              <a:rPr lang="en-US" altLang="ko-KR" sz="1100" b="1" dirty="0"/>
              <a:t>      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   if (0 == </a:t>
            </a:r>
            <a:r>
              <a:rPr lang="en-US" altLang="ko-KR" sz="1100" b="1" dirty="0" err="1"/>
              <a:t>updCnt</a:t>
            </a:r>
            <a:r>
              <a:rPr lang="en-US" altLang="ko-KR" sz="1100" b="1" dirty="0"/>
              <a:t>) {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      $("#</a:t>
            </a:r>
            <a:r>
              <a:rPr lang="en-US" altLang="ko-KR" sz="1100" b="1" dirty="0" err="1"/>
              <a:t>msgBar</a:t>
            </a:r>
            <a:r>
              <a:rPr lang="en-US" altLang="ko-KR" sz="1100" b="1" dirty="0"/>
              <a:t>").html('&lt;font class="text-danger"&gt;</a:t>
            </a:r>
            <a:r>
              <a:rPr lang="ko-KR" altLang="en-US" sz="1100" b="1" dirty="0"/>
              <a:t>고객등급을 수정할 수 없습니다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수정할 고객등급을 선택해 주세요</a:t>
            </a:r>
            <a:r>
              <a:rPr lang="en-US" altLang="ko-KR" sz="1100" b="1" dirty="0"/>
              <a:t>.&lt;/font&gt;');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      return false;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   }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   if (confirm('</a:t>
            </a:r>
            <a:r>
              <a:rPr lang="ko-KR" altLang="en-US" sz="1100" b="1" dirty="0"/>
              <a:t>선택한 회원들의 고객등급을 수정합니까</a:t>
            </a:r>
            <a:r>
              <a:rPr lang="en-US" altLang="ko-KR" sz="1100" b="1" dirty="0"/>
              <a:t>?')) {</a:t>
            </a:r>
            <a:endParaRPr lang="ko-KR" altLang="en-US" sz="1100" dirty="0"/>
          </a:p>
          <a:p>
            <a:pPr>
              <a:lnSpc>
                <a:spcPts val="500"/>
              </a:lnSpc>
              <a:buNone/>
            </a:pPr>
            <a:r>
              <a:rPr lang="ko-KR" altLang="en-US" sz="1100" b="1" dirty="0"/>
              <a:t>         </a:t>
            </a:r>
            <a:r>
              <a:rPr lang="en-US" altLang="ko-KR" sz="1100" b="1" dirty="0" err="1"/>
              <a:t>updateGradeForm.action</a:t>
            </a:r>
            <a:r>
              <a:rPr lang="en-US" altLang="ko-KR" sz="1100" b="1" dirty="0"/>
              <a:t> = '${</a:t>
            </a:r>
            <a:r>
              <a:rPr lang="en-US" altLang="ko-KR" sz="1100" b="1" dirty="0" err="1"/>
              <a:t>ctxPath</a:t>
            </a:r>
            <a:r>
              <a:rPr lang="en-US" altLang="ko-KR" sz="1100" b="1" dirty="0"/>
              <a:t>}/admin/</a:t>
            </a:r>
            <a:r>
              <a:rPr lang="en-US" altLang="ko-KR" sz="1100" b="1" dirty="0" err="1"/>
              <a:t>customCompGradeUpdate</a:t>
            </a:r>
            <a:r>
              <a:rPr lang="en-US" altLang="ko-KR" sz="1100" b="1" dirty="0"/>
              <a:t>';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      </a:t>
            </a:r>
            <a:r>
              <a:rPr lang="en-US" altLang="ko-KR" sz="1100" b="1" dirty="0" err="1"/>
              <a:t>updateGradeForm.submit</a:t>
            </a:r>
            <a:r>
              <a:rPr lang="en-US" altLang="ko-KR" sz="1100" b="1" dirty="0"/>
              <a:t>();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   }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} </a:t>
            </a:r>
            <a:endParaRPr lang="en-US" altLang="ko-KR" sz="1100" dirty="0"/>
          </a:p>
          <a:p>
            <a:pPr>
              <a:lnSpc>
                <a:spcPts val="500"/>
              </a:lnSpc>
              <a:buNone/>
            </a:pPr>
            <a:r>
              <a:rPr lang="en-US" altLang="ko-KR" sz="1100" b="1" dirty="0"/>
              <a:t>   let $</a:t>
            </a:r>
            <a:r>
              <a:rPr lang="en-US" altLang="ko-KR" sz="1100" b="1" dirty="0" err="1"/>
              <a:t>btnFUpdate</a:t>
            </a:r>
            <a:r>
              <a:rPr lang="en-US" altLang="ko-KR" sz="1100" b="1" dirty="0"/>
              <a:t> = $( "#</a:t>
            </a:r>
            <a:r>
              <a:rPr lang="en-US" altLang="ko-KR" sz="1100" b="1" dirty="0" err="1"/>
              <a:t>fUpdate</a:t>
            </a:r>
            <a:r>
              <a:rPr lang="en-US" altLang="ko-KR" sz="1100" b="1" dirty="0"/>
              <a:t>" );//</a:t>
            </a:r>
            <a:r>
              <a:rPr lang="en-US" altLang="ko-KR" sz="1100" b="1" dirty="0" err="1"/>
              <a:t>jquery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이벤트 </a:t>
            </a:r>
            <a:r>
              <a:rPr lang="ko-KR" altLang="en-US" sz="1100" b="1" dirty="0" err="1"/>
              <a:t>핸들러를</a:t>
            </a:r>
            <a:r>
              <a:rPr lang="ko-KR" altLang="en-US" sz="1100" b="1" dirty="0"/>
              <a:t> 위한 변수</a:t>
            </a:r>
            <a:endParaRPr lang="ko-KR" altLang="en-US" sz="1100" dirty="0"/>
          </a:p>
          <a:p>
            <a:pPr>
              <a:lnSpc>
                <a:spcPts val="500"/>
              </a:lnSpc>
              <a:buNone/>
            </a:pPr>
            <a:r>
              <a:rPr lang="ko-KR" altLang="en-US" sz="1100" b="1" dirty="0"/>
              <a:t>   </a:t>
            </a:r>
            <a:r>
              <a:rPr lang="en-US" altLang="ko-KR" sz="1100" b="1" dirty="0"/>
              <a:t>$</a:t>
            </a:r>
            <a:r>
              <a:rPr lang="en-US" altLang="ko-KR" sz="1100" b="1" dirty="0" err="1"/>
              <a:t>btnFUpdate.on</a:t>
            </a:r>
            <a:r>
              <a:rPr lang="en-US" altLang="ko-KR" sz="1100" b="1" dirty="0"/>
              <a:t>( "click", </a:t>
            </a:r>
            <a:r>
              <a:rPr lang="en-US" altLang="ko-KR" sz="1100" b="1" dirty="0" err="1"/>
              <a:t>updateManyCustomCompLevel</a:t>
            </a:r>
            <a:r>
              <a:rPr lang="en-US" altLang="ko-KR" sz="1100" b="1" dirty="0"/>
              <a:t> ); //</a:t>
            </a:r>
            <a:r>
              <a:rPr lang="en-US" altLang="ko-KR" sz="1100" b="1" dirty="0" err="1"/>
              <a:t>jquery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이벤트 </a:t>
            </a:r>
            <a:r>
              <a:rPr lang="ko-KR" altLang="en-US" sz="1100" b="1" dirty="0" err="1"/>
              <a:t>핸들러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on </a:t>
            </a:r>
            <a:r>
              <a:rPr lang="ko-KR" altLang="en-US" sz="1100" b="1" dirty="0"/>
              <a:t>적용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처리핸들링함수 </a:t>
            </a:r>
            <a:r>
              <a:rPr lang="ko-KR" altLang="en-US" sz="1100" b="1" dirty="0" smtClean="0"/>
              <a:t>추가</a:t>
            </a:r>
            <a:endParaRPr lang="ko-KR" altLang="en-US" sz="11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87616" y="429309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기업고객등급목록 조회 이벤트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9512" y="4221088"/>
            <a:ext cx="8784976" cy="936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79512" y="5157192"/>
            <a:ext cx="8784976" cy="13681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687616" y="5661248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기업고객등급수정 이벤트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smtClean="0"/>
              <a:t>기업고객등급수정 구현 소스 </a:t>
            </a:r>
            <a:r>
              <a:rPr lang="en-US" altLang="ko-KR" sz="2000" dirty="0" smtClean="0"/>
              <a:t>&lt;</a:t>
            </a:r>
            <a:r>
              <a:rPr lang="ko-KR" altLang="en-US" sz="2000" dirty="0" smtClean="0"/>
              <a:t>계속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908720"/>
            <a:ext cx="9144000" cy="5949280"/>
          </a:xfrm>
        </p:spPr>
        <p:txBody>
          <a:bodyPr>
            <a:normAutofit/>
          </a:bodyPr>
          <a:lstStyle/>
          <a:p>
            <a:pPr>
              <a:lnSpc>
                <a:spcPts val="500"/>
              </a:lnSpc>
              <a:buNone/>
            </a:pPr>
            <a:r>
              <a:rPr lang="ko-KR" altLang="en-US" sz="1000" b="1" dirty="0"/>
              <a:t>   </a:t>
            </a:r>
            <a:r>
              <a:rPr lang="en-US" altLang="ko-KR" sz="1000" b="1" dirty="0"/>
              <a:t>//</a:t>
            </a:r>
            <a:r>
              <a:rPr lang="ko-KR" altLang="en-US" sz="1000" b="1" dirty="0"/>
              <a:t>전체체크박스버튼 </a:t>
            </a:r>
            <a:r>
              <a:rPr lang="en-US" altLang="ko-KR" sz="1000" b="1" dirty="0"/>
              <a:t>- </a:t>
            </a:r>
            <a:r>
              <a:rPr lang="en-US" altLang="ko-KR" sz="1000" b="1" dirty="0" err="1"/>
              <a:t>jquery</a:t>
            </a:r>
            <a:r>
              <a:rPr lang="en-US" altLang="ko-KR" sz="1000" b="1" dirty="0"/>
              <a:t> on</a:t>
            </a:r>
            <a:r>
              <a:rPr lang="ko-KR" altLang="en-US" sz="1000" b="1" dirty="0"/>
              <a:t>이벤트 함수</a:t>
            </a:r>
            <a:endParaRPr lang="ko-KR" altLang="en-US" sz="1000" dirty="0"/>
          </a:p>
          <a:p>
            <a:pPr>
              <a:lnSpc>
                <a:spcPts val="500"/>
              </a:lnSpc>
              <a:buNone/>
            </a:pPr>
            <a:r>
              <a:rPr lang="ko-KR" altLang="en-US" sz="1000" b="1" dirty="0"/>
              <a:t>  </a:t>
            </a:r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</a:rPr>
              <a:t> </a:t>
            </a: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let </a:t>
            </a:r>
            <a:r>
              <a:rPr lang="en-US" altLang="ko-KR" sz="1000" b="1" dirty="0" err="1">
                <a:solidFill>
                  <a:schemeClr val="accent1">
                    <a:lumMod val="75000"/>
                  </a:schemeClr>
                </a:solidFill>
              </a:rPr>
              <a:t>addAllUpdateHtml</a:t>
            </a: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 = function() {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console.log( "</a:t>
            </a:r>
            <a:r>
              <a:rPr lang="en-US" altLang="ko-KR" sz="1000" b="1" dirty="0" err="1"/>
              <a:t>customCompGradeUpdateList.addAllUpdateHtml</a:t>
            </a:r>
            <a:r>
              <a:rPr lang="en-US" altLang="ko-KR" sz="1000" b="1" dirty="0"/>
              <a:t>()" );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$</a:t>
            </a:r>
            <a:r>
              <a:rPr lang="en-US" altLang="ko-KR" sz="1000" b="1" dirty="0" err="1"/>
              <a:t>chkAll</a:t>
            </a:r>
            <a:r>
              <a:rPr lang="en-US" altLang="ko-KR" sz="1000" b="1" dirty="0"/>
              <a:t> = $("#</a:t>
            </a:r>
            <a:r>
              <a:rPr lang="en-US" altLang="ko-KR" sz="1000" b="1" dirty="0" err="1"/>
              <a:t>allChk</a:t>
            </a:r>
            <a:r>
              <a:rPr lang="en-US" altLang="ko-KR" sz="1000" b="1" dirty="0"/>
              <a:t>");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let </a:t>
            </a:r>
            <a:r>
              <a:rPr lang="en-US" altLang="ko-KR" sz="1000" b="1" dirty="0" err="1"/>
              <a:t>isChecked</a:t>
            </a:r>
            <a:r>
              <a:rPr lang="en-US" altLang="ko-KR" sz="1000" b="1" dirty="0"/>
              <a:t> = $</a:t>
            </a:r>
            <a:r>
              <a:rPr lang="en-US" altLang="ko-KR" sz="1000" b="1" dirty="0" err="1"/>
              <a:t>chkAll.prop</a:t>
            </a:r>
            <a:r>
              <a:rPr lang="en-US" altLang="ko-KR" sz="1000" b="1" dirty="0"/>
              <a:t>( "checked" );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$( "input[type=checkbox]" ).each(function(</a:t>
            </a:r>
            <a:r>
              <a:rPr lang="en-US" altLang="ko-KR" sz="1000" b="1" dirty="0" err="1"/>
              <a:t>idx</a:t>
            </a:r>
            <a:r>
              <a:rPr lang="en-US" altLang="ko-KR" sz="1000" b="1" dirty="0"/>
              <a:t>) {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   if (0 == </a:t>
            </a:r>
            <a:r>
              <a:rPr lang="en-US" altLang="ko-KR" sz="1000" b="1" dirty="0" err="1"/>
              <a:t>idx</a:t>
            </a:r>
            <a:r>
              <a:rPr lang="en-US" altLang="ko-KR" sz="1000" b="1" dirty="0"/>
              <a:t>) {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      if (</a:t>
            </a:r>
            <a:r>
              <a:rPr lang="en-US" altLang="ko-KR" sz="1000" b="1" dirty="0" err="1"/>
              <a:t>isChecked</a:t>
            </a:r>
            <a:r>
              <a:rPr lang="en-US" altLang="ko-KR" sz="1000" b="1" dirty="0"/>
              <a:t>) </a:t>
            </a:r>
            <a:r>
              <a:rPr lang="en-US" altLang="ko-KR" sz="1000" b="1" dirty="0" err="1"/>
              <a:t>updCnt</a:t>
            </a:r>
            <a:r>
              <a:rPr lang="en-US" altLang="ko-KR" sz="1000" b="1" dirty="0"/>
              <a:t> = 0;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      else </a:t>
            </a:r>
            <a:r>
              <a:rPr lang="en-US" altLang="ko-KR" sz="1000" b="1" dirty="0" err="1"/>
              <a:t>updCnt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vosLen</a:t>
            </a:r>
            <a:r>
              <a:rPr lang="en-US" altLang="ko-KR" sz="1000" b="1" dirty="0"/>
              <a:t>;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   }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   if (0 &lt; </a:t>
            </a:r>
            <a:r>
              <a:rPr lang="en-US" altLang="ko-KR" sz="1000" b="1" dirty="0" err="1"/>
              <a:t>idx</a:t>
            </a:r>
            <a:r>
              <a:rPr lang="en-US" altLang="ko-KR" sz="1000" b="1" dirty="0"/>
              <a:t>) {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      $( this ).prop( "checked", </a:t>
            </a:r>
            <a:r>
              <a:rPr lang="en-US" altLang="ko-KR" sz="1000" b="1" dirty="0" err="1"/>
              <a:t>isChecked</a:t>
            </a:r>
            <a:r>
              <a:rPr lang="en-US" altLang="ko-KR" sz="1000" b="1" dirty="0"/>
              <a:t> );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      console.log('</a:t>
            </a:r>
            <a:r>
              <a:rPr lang="en-US" altLang="ko-KR" sz="1000" b="1" dirty="0" err="1"/>
              <a:t>customId</a:t>
            </a:r>
            <a:r>
              <a:rPr lang="en-US" altLang="ko-KR" sz="1000" b="1" dirty="0"/>
              <a:t>='+$("#</a:t>
            </a:r>
            <a:r>
              <a:rPr lang="en-US" altLang="ko-KR" sz="1000" b="1" dirty="0" err="1"/>
              <a:t>customId</a:t>
            </a:r>
            <a:r>
              <a:rPr lang="en-US" altLang="ko-KR" sz="1000" b="1" dirty="0"/>
              <a:t>"+</a:t>
            </a:r>
            <a:r>
              <a:rPr lang="en-US" altLang="ko-KR" sz="1000" b="1" dirty="0" err="1"/>
              <a:t>idx</a:t>
            </a:r>
            <a:r>
              <a:rPr lang="en-US" altLang="ko-KR" sz="1000" b="1" dirty="0"/>
              <a:t>).</a:t>
            </a:r>
            <a:r>
              <a:rPr lang="en-US" altLang="ko-KR" sz="1000" b="1" dirty="0" err="1"/>
              <a:t>val</a:t>
            </a:r>
            <a:r>
              <a:rPr lang="en-US" altLang="ko-KR" sz="1000" b="1" dirty="0"/>
              <a:t>()+' , </a:t>
            </a:r>
            <a:r>
              <a:rPr lang="en-US" altLang="ko-KR" sz="1000" b="1" dirty="0" err="1"/>
              <a:t>idx</a:t>
            </a:r>
            <a:r>
              <a:rPr lang="en-US" altLang="ko-KR" sz="1000" b="1" dirty="0"/>
              <a:t>='+</a:t>
            </a:r>
            <a:r>
              <a:rPr lang="en-US" altLang="ko-KR" sz="1000" b="1" dirty="0" err="1"/>
              <a:t>idx</a:t>
            </a:r>
            <a:r>
              <a:rPr lang="en-US" altLang="ko-KR" sz="1000" b="1" dirty="0"/>
              <a:t>+' , </a:t>
            </a:r>
            <a:r>
              <a:rPr lang="en-US" altLang="ko-KR" sz="1000" b="1" dirty="0" err="1"/>
              <a:t>isChecked</a:t>
            </a:r>
            <a:r>
              <a:rPr lang="en-US" altLang="ko-KR" sz="1000" b="1" dirty="0"/>
              <a:t>='+</a:t>
            </a:r>
            <a:r>
              <a:rPr lang="en-US" altLang="ko-KR" sz="1000" b="1" dirty="0" err="1"/>
              <a:t>isChecked</a:t>
            </a:r>
            <a:r>
              <a:rPr lang="en-US" altLang="ko-KR" sz="1000" b="1" dirty="0"/>
              <a:t>);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       </a:t>
            </a:r>
            <a:r>
              <a:rPr lang="en-US" altLang="ko-KR" sz="1000" b="1" dirty="0" err="1"/>
              <a:t>addUpdateHtml</a:t>
            </a:r>
            <a:r>
              <a:rPr lang="en-US" altLang="ko-KR" sz="1000" b="1" dirty="0"/>
              <a:t>($("#</a:t>
            </a:r>
            <a:r>
              <a:rPr lang="en-US" altLang="ko-KR" sz="1000" b="1" dirty="0" err="1"/>
              <a:t>customId</a:t>
            </a:r>
            <a:r>
              <a:rPr lang="en-US" altLang="ko-KR" sz="1000" b="1" dirty="0"/>
              <a:t>"+</a:t>
            </a:r>
            <a:r>
              <a:rPr lang="en-US" altLang="ko-KR" sz="1000" b="1" dirty="0" err="1"/>
              <a:t>idx</a:t>
            </a:r>
            <a:r>
              <a:rPr lang="en-US" altLang="ko-KR" sz="1000" b="1" dirty="0"/>
              <a:t>).</a:t>
            </a:r>
            <a:r>
              <a:rPr lang="en-US" altLang="ko-KR" sz="1000" b="1" dirty="0" err="1"/>
              <a:t>val</a:t>
            </a:r>
            <a:r>
              <a:rPr lang="en-US" altLang="ko-KR" sz="1000" b="1" dirty="0"/>
              <a:t>(), $("#</a:t>
            </a:r>
            <a:r>
              <a:rPr lang="en-US" altLang="ko-KR" sz="1000" b="1" dirty="0" err="1"/>
              <a:t>customGrade</a:t>
            </a:r>
            <a:r>
              <a:rPr lang="en-US" altLang="ko-KR" sz="1000" b="1" dirty="0"/>
              <a:t>"+</a:t>
            </a:r>
            <a:r>
              <a:rPr lang="en-US" altLang="ko-KR" sz="1000" b="1" dirty="0" err="1"/>
              <a:t>idx</a:t>
            </a:r>
            <a:r>
              <a:rPr lang="en-US" altLang="ko-KR" sz="1000" b="1" dirty="0"/>
              <a:t>).</a:t>
            </a:r>
            <a:r>
              <a:rPr lang="en-US" altLang="ko-KR" sz="1000" b="1" dirty="0" err="1"/>
              <a:t>val</a:t>
            </a:r>
            <a:r>
              <a:rPr lang="en-US" altLang="ko-KR" sz="1000" b="1" dirty="0"/>
              <a:t>(), </a:t>
            </a:r>
            <a:r>
              <a:rPr lang="en-US" altLang="ko-KR" sz="1000" b="1" dirty="0" err="1"/>
              <a:t>idx</a:t>
            </a:r>
            <a:r>
              <a:rPr lang="en-US" altLang="ko-KR" sz="1000" b="1" dirty="0"/>
              <a:t>, </a:t>
            </a:r>
            <a:r>
              <a:rPr lang="en-US" altLang="ko-KR" sz="1000" b="1" dirty="0" err="1"/>
              <a:t>isChecked</a:t>
            </a:r>
            <a:r>
              <a:rPr lang="en-US" altLang="ko-KR" sz="1000" b="1" dirty="0"/>
              <a:t>, false);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   }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});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   }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$</a:t>
            </a:r>
            <a:r>
              <a:rPr lang="en-US" altLang="ko-KR" sz="1000" b="1" dirty="0" err="1"/>
              <a:t>chkAll</a:t>
            </a:r>
            <a:r>
              <a:rPr lang="en-US" altLang="ko-KR" sz="1000" b="1" dirty="0"/>
              <a:t> = $("#</a:t>
            </a:r>
            <a:r>
              <a:rPr lang="en-US" altLang="ko-KR" sz="1000" b="1" dirty="0" err="1"/>
              <a:t>allChk</a:t>
            </a:r>
            <a:r>
              <a:rPr lang="en-US" altLang="ko-KR" sz="1000" b="1" dirty="0"/>
              <a:t>");//</a:t>
            </a:r>
            <a:r>
              <a:rPr lang="en-US" altLang="ko-KR" sz="1000" b="1" dirty="0" err="1"/>
              <a:t>jquery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이벤트 </a:t>
            </a:r>
            <a:r>
              <a:rPr lang="ko-KR" altLang="en-US" sz="1000" b="1" dirty="0" err="1"/>
              <a:t>핸들러를</a:t>
            </a:r>
            <a:r>
              <a:rPr lang="ko-KR" altLang="en-US" sz="1000" b="1" dirty="0"/>
              <a:t> 위한 변수</a:t>
            </a:r>
            <a:endParaRPr lang="ko-KR" altLang="en-US" sz="1000" dirty="0"/>
          </a:p>
          <a:p>
            <a:pPr>
              <a:lnSpc>
                <a:spcPts val="500"/>
              </a:lnSpc>
              <a:buNone/>
            </a:pPr>
            <a:r>
              <a:rPr lang="ko-KR" altLang="en-US" sz="1000" b="1" dirty="0"/>
              <a:t>   </a:t>
            </a: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$</a:t>
            </a:r>
            <a:r>
              <a:rPr lang="en-US" altLang="ko-KR" sz="1000" b="1" dirty="0" err="1">
                <a:solidFill>
                  <a:schemeClr val="accent1">
                    <a:lumMod val="75000"/>
                  </a:schemeClr>
                </a:solidFill>
              </a:rPr>
              <a:t>chkAll.on</a:t>
            </a: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( "click", </a:t>
            </a:r>
            <a:r>
              <a:rPr lang="en-US" altLang="ko-KR" sz="1000" b="1" dirty="0" err="1">
                <a:solidFill>
                  <a:schemeClr val="accent1">
                    <a:lumMod val="75000"/>
                  </a:schemeClr>
                </a:solidFill>
              </a:rPr>
              <a:t>addAllUpdateHtml</a:t>
            </a: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 ); //</a:t>
            </a:r>
            <a:r>
              <a:rPr lang="en-US" altLang="ko-KR" sz="1000" b="1" dirty="0" err="1">
                <a:solidFill>
                  <a:schemeClr val="accent1">
                    <a:lumMod val="75000"/>
                  </a:schemeClr>
                </a:solidFill>
              </a:rPr>
              <a:t>jquery</a:t>
            </a: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</a:rPr>
              <a:t>이벤트 </a:t>
            </a:r>
            <a:r>
              <a:rPr lang="ko-KR" altLang="en-US" sz="1000" b="1" dirty="0" err="1">
                <a:solidFill>
                  <a:schemeClr val="accent1">
                    <a:lumMod val="75000"/>
                  </a:schemeClr>
                </a:solidFill>
              </a:rPr>
              <a:t>핸들러</a:t>
            </a:r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</a:rPr>
              <a:t>적용</a:t>
            </a: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</a:rPr>
              <a:t>처리핸들링함수 추가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ts val="500"/>
              </a:lnSpc>
              <a:buNone/>
            </a:pPr>
            <a:r>
              <a:rPr lang="ko-KR" altLang="en-US" sz="1000" b="1" dirty="0"/>
              <a:t>   </a:t>
            </a:r>
            <a:endParaRPr lang="ko-KR" altLang="en-US" sz="1000" dirty="0"/>
          </a:p>
          <a:p>
            <a:pPr>
              <a:lnSpc>
                <a:spcPts val="500"/>
              </a:lnSpc>
              <a:buNone/>
            </a:pPr>
            <a:r>
              <a:rPr lang="ko-KR" altLang="en-US" sz="1000" b="1" dirty="0"/>
              <a:t>   </a:t>
            </a:r>
            <a:r>
              <a:rPr lang="en-US" altLang="ko-KR" sz="1000" b="1" dirty="0"/>
              <a:t>//</a:t>
            </a:r>
            <a:r>
              <a:rPr lang="ko-KR" altLang="en-US" sz="1000" b="1" dirty="0"/>
              <a:t>체크박스버튼 </a:t>
            </a:r>
            <a:r>
              <a:rPr lang="en-US" altLang="ko-KR" sz="1000" b="1" dirty="0"/>
              <a:t>- </a:t>
            </a:r>
            <a:r>
              <a:rPr lang="en-US" altLang="ko-KR" sz="1000" b="1" dirty="0" err="1"/>
              <a:t>jquery</a:t>
            </a:r>
            <a:r>
              <a:rPr lang="en-US" altLang="ko-KR" sz="1000" b="1" dirty="0"/>
              <a:t> on</a:t>
            </a:r>
            <a:r>
              <a:rPr lang="ko-KR" altLang="en-US" sz="1000" b="1" dirty="0"/>
              <a:t>이벤트 함수</a:t>
            </a:r>
            <a:endParaRPr lang="ko-KR" altLang="en-US" sz="1000" dirty="0"/>
          </a:p>
          <a:p>
            <a:pPr>
              <a:lnSpc>
                <a:spcPts val="500"/>
              </a:lnSpc>
              <a:buNone/>
            </a:pPr>
            <a:r>
              <a:rPr lang="ko-KR" altLang="en-US" sz="1000" b="1" dirty="0"/>
              <a:t>   </a:t>
            </a:r>
            <a:r>
              <a:rPr lang="en-US" altLang="ko-KR" sz="1000" b="1" dirty="0"/>
              <a:t>let </a:t>
            </a:r>
            <a:r>
              <a:rPr lang="en-US" altLang="ko-KR" sz="1000" b="1" dirty="0" err="1"/>
              <a:t>addUpdateHtml</a:t>
            </a:r>
            <a:r>
              <a:rPr lang="en-US" altLang="ko-KR" sz="1000" b="1" dirty="0"/>
              <a:t> = function( </a:t>
            </a:r>
            <a:r>
              <a:rPr lang="en-US" altLang="ko-KR" sz="1000" b="1" dirty="0" err="1"/>
              <a:t>customId</a:t>
            </a:r>
            <a:r>
              <a:rPr lang="en-US" altLang="ko-KR" sz="1000" b="1" dirty="0"/>
              <a:t>, </a:t>
            </a:r>
            <a:r>
              <a:rPr lang="en-US" altLang="ko-KR" sz="1000" b="1" dirty="0" err="1"/>
              <a:t>customGradeCd</a:t>
            </a:r>
            <a:r>
              <a:rPr lang="en-US" altLang="ko-KR" sz="1000" b="1" dirty="0"/>
              <a:t>, </a:t>
            </a:r>
            <a:r>
              <a:rPr lang="en-US" altLang="ko-KR" sz="1000" b="1" dirty="0" err="1"/>
              <a:t>idx</a:t>
            </a:r>
            <a:r>
              <a:rPr lang="en-US" altLang="ko-KR" sz="1000" b="1" dirty="0"/>
              <a:t>, </a:t>
            </a:r>
            <a:r>
              <a:rPr lang="en-US" altLang="ko-KR" sz="1000" b="1" dirty="0" err="1"/>
              <a:t>isChecked</a:t>
            </a:r>
            <a:r>
              <a:rPr lang="en-US" altLang="ko-KR" sz="1000" b="1" dirty="0"/>
              <a:t>, </a:t>
            </a:r>
            <a:r>
              <a:rPr lang="en-US" altLang="ko-KR" sz="1000" b="1" dirty="0" err="1"/>
              <a:t>isDistinct</a:t>
            </a:r>
            <a:r>
              <a:rPr lang="en-US" altLang="ko-KR" sz="1000" b="1" dirty="0"/>
              <a:t> ) {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console.log( "</a:t>
            </a:r>
            <a:r>
              <a:rPr lang="en-US" altLang="ko-KR" sz="1000" b="1" dirty="0" err="1"/>
              <a:t>customCompGradeUpdateList.addUpdateHtml</a:t>
            </a:r>
            <a:r>
              <a:rPr lang="en-US" altLang="ko-KR" sz="1000" b="1" dirty="0"/>
              <a:t>()" );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console.log( "checkbox </a:t>
            </a:r>
            <a:r>
              <a:rPr lang="en-US" altLang="ko-KR" sz="1000" b="1" dirty="0" err="1"/>
              <a:t>idx</a:t>
            </a:r>
            <a:r>
              <a:rPr lang="en-US" altLang="ko-KR" sz="1000" b="1" dirty="0"/>
              <a:t> : "+ </a:t>
            </a:r>
            <a:r>
              <a:rPr lang="en-US" altLang="ko-KR" sz="1000" b="1" dirty="0" err="1"/>
              <a:t>idx</a:t>
            </a:r>
            <a:r>
              <a:rPr lang="en-US" altLang="ko-KR" sz="1000" b="1" dirty="0"/>
              <a:t> +" , </a:t>
            </a:r>
            <a:r>
              <a:rPr lang="en-US" altLang="ko-KR" sz="1000" b="1" dirty="0" err="1"/>
              <a:t>isChecked</a:t>
            </a:r>
            <a:r>
              <a:rPr lang="en-US" altLang="ko-KR" sz="1000" b="1" dirty="0"/>
              <a:t> : "+ </a:t>
            </a:r>
            <a:r>
              <a:rPr lang="en-US" altLang="ko-KR" sz="1000" b="1" dirty="0" err="1"/>
              <a:t>isChecked</a:t>
            </a:r>
            <a:r>
              <a:rPr lang="en-US" altLang="ko-KR" sz="1000" b="1" dirty="0"/>
              <a:t>);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//console.log( </a:t>
            </a:r>
            <a:r>
              <a:rPr lang="en-US" altLang="ko-KR" sz="1000" b="1" dirty="0" err="1"/>
              <a:t>vosLen</a:t>
            </a:r>
            <a:r>
              <a:rPr lang="en-US" altLang="ko-KR" sz="1000" b="1" dirty="0"/>
              <a:t> + '/' + </a:t>
            </a:r>
            <a:r>
              <a:rPr lang="en-US" altLang="ko-KR" sz="1000" b="1" dirty="0" err="1"/>
              <a:t>customId</a:t>
            </a:r>
            <a:r>
              <a:rPr lang="en-US" altLang="ko-KR" sz="1000" b="1" dirty="0"/>
              <a:t> + '/' + </a:t>
            </a:r>
            <a:r>
              <a:rPr lang="en-US" altLang="ko-KR" sz="1000" b="1" dirty="0" err="1"/>
              <a:t>customGradeCd</a:t>
            </a:r>
            <a:r>
              <a:rPr lang="en-US" altLang="ko-KR" sz="1000" b="1" dirty="0"/>
              <a:t> + '/' + </a:t>
            </a:r>
            <a:r>
              <a:rPr lang="en-US" altLang="ko-KR" sz="1000" b="1" dirty="0" err="1"/>
              <a:t>idx</a:t>
            </a:r>
            <a:r>
              <a:rPr lang="en-US" altLang="ko-KR" sz="1000" b="1" dirty="0"/>
              <a:t> + '/' + </a:t>
            </a:r>
            <a:r>
              <a:rPr lang="en-US" altLang="ko-KR" sz="1000" b="1" dirty="0" err="1"/>
              <a:t>isChecked</a:t>
            </a:r>
            <a:r>
              <a:rPr lang="en-US" altLang="ko-KR" sz="1000" b="1" dirty="0"/>
              <a:t> + '/' + </a:t>
            </a:r>
            <a:r>
              <a:rPr lang="en-US" altLang="ko-KR" sz="1000" b="1" dirty="0" err="1"/>
              <a:t>isDistinct</a:t>
            </a:r>
            <a:r>
              <a:rPr lang="en-US" altLang="ko-KR" sz="1000" b="1" dirty="0"/>
              <a:t> );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if (</a:t>
            </a:r>
            <a:r>
              <a:rPr lang="en-US" altLang="ko-KR" sz="1000" b="1" dirty="0" err="1"/>
              <a:t>isChecked</a:t>
            </a:r>
            <a:r>
              <a:rPr lang="en-US" altLang="ko-KR" sz="1000" b="1" dirty="0"/>
              <a:t>) {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   </a:t>
            </a:r>
            <a:r>
              <a:rPr lang="en-US" altLang="ko-KR" sz="1000" b="1" dirty="0" err="1"/>
              <a:t>updHtml</a:t>
            </a:r>
            <a:r>
              <a:rPr lang="en-US" altLang="ko-KR" sz="1000" b="1" dirty="0"/>
              <a:t> = '&lt;input type="text" name="</a:t>
            </a:r>
            <a:r>
              <a:rPr lang="en-US" altLang="ko-KR" sz="1000" b="1" dirty="0" err="1"/>
              <a:t>updateCustomId</a:t>
            </a:r>
            <a:r>
              <a:rPr lang="en-US" altLang="ko-KR" sz="1000" b="1" dirty="0"/>
              <a:t>" value="'+</a:t>
            </a:r>
            <a:r>
              <a:rPr lang="en-US" altLang="ko-KR" sz="1000" b="1" dirty="0" err="1"/>
              <a:t>customId</a:t>
            </a:r>
            <a:r>
              <a:rPr lang="en-US" altLang="ko-KR" sz="1000" b="1" dirty="0"/>
              <a:t>+'"/&gt;&lt;input type="text" name="</a:t>
            </a:r>
            <a:r>
              <a:rPr lang="en-US" altLang="ko-KR" sz="1000" b="1" dirty="0" err="1"/>
              <a:t>updateCustomGradeCd</a:t>
            </a:r>
            <a:r>
              <a:rPr lang="en-US" altLang="ko-KR" sz="1000" b="1" dirty="0"/>
              <a:t>" value="'+</a:t>
            </a:r>
            <a:r>
              <a:rPr lang="en-US" altLang="ko-KR" sz="1000" b="1" dirty="0" err="1"/>
              <a:t>customGradeCd</a:t>
            </a:r>
            <a:r>
              <a:rPr lang="en-US" altLang="ko-KR" sz="1000" b="1" dirty="0"/>
              <a:t>+'"/&gt;';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   if (! </a:t>
            </a:r>
            <a:r>
              <a:rPr lang="en-US" altLang="ko-KR" sz="1000" b="1" dirty="0" err="1"/>
              <a:t>isDistinct</a:t>
            </a:r>
            <a:r>
              <a:rPr lang="en-US" altLang="ko-KR" sz="1000" b="1" dirty="0"/>
              <a:t>) {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        if ('' == $("#</a:t>
            </a:r>
            <a:r>
              <a:rPr lang="en-US" altLang="ko-KR" sz="1000" b="1" dirty="0" err="1"/>
              <a:t>updateList</a:t>
            </a:r>
            <a:r>
              <a:rPr lang="en-US" altLang="ko-KR" sz="1000" b="1" dirty="0"/>
              <a:t>" + </a:t>
            </a:r>
            <a:r>
              <a:rPr lang="en-US" altLang="ko-KR" sz="1000" b="1" dirty="0" err="1"/>
              <a:t>idx</a:t>
            </a:r>
            <a:r>
              <a:rPr lang="en-US" altLang="ko-KR" sz="1000" b="1" dirty="0"/>
              <a:t>).html()) 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           </a:t>
            </a:r>
            <a:r>
              <a:rPr lang="en-US" altLang="ko-KR" sz="1000" b="1" dirty="0" err="1"/>
              <a:t>updCnt</a:t>
            </a:r>
            <a:r>
              <a:rPr lang="en-US" altLang="ko-KR" sz="1000" b="1" dirty="0"/>
              <a:t>++;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   }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   if (</a:t>
            </a:r>
            <a:r>
              <a:rPr lang="en-US" altLang="ko-KR" sz="1000" b="1" dirty="0" err="1"/>
              <a:t>vosLen</a:t>
            </a:r>
            <a:r>
              <a:rPr lang="en-US" altLang="ko-KR" sz="1000" b="1" dirty="0"/>
              <a:t> == </a:t>
            </a:r>
            <a:r>
              <a:rPr lang="en-US" altLang="ko-KR" sz="1000" b="1" dirty="0" err="1"/>
              <a:t>updCnt</a:t>
            </a:r>
            <a:r>
              <a:rPr lang="en-US" altLang="ko-KR" sz="1000" b="1" dirty="0"/>
              <a:t>) {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      $</a:t>
            </a:r>
            <a:r>
              <a:rPr lang="en-US" altLang="ko-KR" sz="1000" b="1" dirty="0" err="1"/>
              <a:t>chkAll</a:t>
            </a:r>
            <a:r>
              <a:rPr lang="en-US" altLang="ko-KR" sz="1000" b="1" dirty="0"/>
              <a:t> = $("#</a:t>
            </a:r>
            <a:r>
              <a:rPr lang="en-US" altLang="ko-KR" sz="1000" b="1" dirty="0" err="1"/>
              <a:t>allChk</a:t>
            </a:r>
            <a:r>
              <a:rPr lang="en-US" altLang="ko-KR" sz="1000" b="1" dirty="0"/>
              <a:t>");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      $</a:t>
            </a:r>
            <a:r>
              <a:rPr lang="en-US" altLang="ko-KR" sz="1000" b="1" dirty="0" err="1"/>
              <a:t>chkAll.prop</a:t>
            </a:r>
            <a:r>
              <a:rPr lang="en-US" altLang="ko-KR" sz="1000" b="1" dirty="0"/>
              <a:t>( "checked" , true );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   }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} else {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   </a:t>
            </a:r>
            <a:r>
              <a:rPr lang="en-US" altLang="ko-KR" sz="1000" b="1" dirty="0" err="1"/>
              <a:t>updHtml</a:t>
            </a:r>
            <a:r>
              <a:rPr lang="en-US" altLang="ko-KR" sz="1000" b="1" dirty="0"/>
              <a:t> = '';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   if (! </a:t>
            </a:r>
            <a:r>
              <a:rPr lang="en-US" altLang="ko-KR" sz="1000" b="1" dirty="0" err="1"/>
              <a:t>isDistinct</a:t>
            </a:r>
            <a:r>
              <a:rPr lang="en-US" altLang="ko-KR" sz="1000" b="1" dirty="0"/>
              <a:t>) {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        if ('' != $("#</a:t>
            </a:r>
            <a:r>
              <a:rPr lang="en-US" altLang="ko-KR" sz="1000" b="1" dirty="0" err="1"/>
              <a:t>updateList</a:t>
            </a:r>
            <a:r>
              <a:rPr lang="en-US" altLang="ko-KR" sz="1000" b="1" dirty="0"/>
              <a:t>" + </a:t>
            </a:r>
            <a:r>
              <a:rPr lang="en-US" altLang="ko-KR" sz="1000" b="1" dirty="0" err="1"/>
              <a:t>idx</a:t>
            </a:r>
            <a:r>
              <a:rPr lang="en-US" altLang="ko-KR" sz="1000" b="1" dirty="0"/>
              <a:t>).html()) 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         </a:t>
            </a:r>
            <a:r>
              <a:rPr lang="en-US" altLang="ko-KR" sz="1000" b="1" dirty="0" err="1"/>
              <a:t>updCnt</a:t>
            </a:r>
            <a:r>
              <a:rPr lang="en-US" altLang="ko-KR" sz="1000" b="1" dirty="0"/>
              <a:t>--;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   }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   if (0 == </a:t>
            </a:r>
            <a:r>
              <a:rPr lang="en-US" altLang="ko-KR" sz="1000" b="1" dirty="0" err="1"/>
              <a:t>updCnt</a:t>
            </a:r>
            <a:r>
              <a:rPr lang="en-US" altLang="ko-KR" sz="1000" b="1" dirty="0"/>
              <a:t> || </a:t>
            </a:r>
            <a:r>
              <a:rPr lang="en-US" altLang="ko-KR" sz="1000" b="1" dirty="0" err="1"/>
              <a:t>vosLen</a:t>
            </a:r>
            <a:r>
              <a:rPr lang="en-US" altLang="ko-KR" sz="1000" b="1" dirty="0"/>
              <a:t> &gt; </a:t>
            </a:r>
            <a:r>
              <a:rPr lang="en-US" altLang="ko-KR" sz="1000" b="1" dirty="0" err="1"/>
              <a:t>updCnt</a:t>
            </a:r>
            <a:r>
              <a:rPr lang="en-US" altLang="ko-KR" sz="1000" b="1" dirty="0"/>
              <a:t>) {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      $</a:t>
            </a:r>
            <a:r>
              <a:rPr lang="en-US" altLang="ko-KR" sz="1000" b="1" dirty="0" err="1"/>
              <a:t>chkAll</a:t>
            </a:r>
            <a:r>
              <a:rPr lang="en-US" altLang="ko-KR" sz="1000" b="1" dirty="0"/>
              <a:t> = $("#</a:t>
            </a:r>
            <a:r>
              <a:rPr lang="en-US" altLang="ko-KR" sz="1000" b="1" dirty="0" err="1"/>
              <a:t>allChk</a:t>
            </a:r>
            <a:r>
              <a:rPr lang="en-US" altLang="ko-KR" sz="1000" b="1" dirty="0"/>
              <a:t>");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      $</a:t>
            </a:r>
            <a:r>
              <a:rPr lang="en-US" altLang="ko-KR" sz="1000" b="1" dirty="0" err="1"/>
              <a:t>chkAll.prop</a:t>
            </a:r>
            <a:r>
              <a:rPr lang="en-US" altLang="ko-KR" sz="1000" b="1" dirty="0"/>
              <a:t>( "checked" , false );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   }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}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$("#</a:t>
            </a:r>
            <a:r>
              <a:rPr lang="en-US" altLang="ko-KR" sz="1000" b="1" dirty="0" err="1"/>
              <a:t>updateList</a:t>
            </a:r>
            <a:r>
              <a:rPr lang="en-US" altLang="ko-KR" sz="1000" b="1" dirty="0"/>
              <a:t>" + </a:t>
            </a:r>
            <a:r>
              <a:rPr lang="en-US" altLang="ko-KR" sz="1000" b="1" dirty="0" err="1"/>
              <a:t>idx</a:t>
            </a:r>
            <a:r>
              <a:rPr lang="en-US" altLang="ko-KR" sz="1000" b="1" dirty="0"/>
              <a:t>).html(</a:t>
            </a:r>
            <a:r>
              <a:rPr lang="en-US" altLang="ko-KR" sz="1000" b="1" dirty="0" err="1"/>
              <a:t>updHtml</a:t>
            </a:r>
            <a:r>
              <a:rPr lang="en-US" altLang="ko-KR" sz="1000" b="1" dirty="0"/>
              <a:t>);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//alert(</a:t>
            </a:r>
            <a:r>
              <a:rPr lang="en-US" altLang="ko-KR" sz="1000" b="1" dirty="0" err="1"/>
              <a:t>updCnt</a:t>
            </a:r>
            <a:r>
              <a:rPr lang="en-US" altLang="ko-KR" sz="1000" b="1" dirty="0"/>
              <a:t>); 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}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$( "input[type=checkbox]" ).on( "click", </a:t>
            </a:r>
            <a:r>
              <a:rPr lang="en-US" altLang="ko-KR" sz="1000" b="1" dirty="0" err="1"/>
              <a:t>addUpdateHtml</a:t>
            </a:r>
            <a:r>
              <a:rPr lang="en-US" altLang="ko-KR" sz="1000" b="1" dirty="0"/>
              <a:t> );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//</a:t>
            </a:r>
            <a:r>
              <a:rPr lang="ko-KR" altLang="en-US" sz="1000" b="1" dirty="0"/>
              <a:t>개별수정</a:t>
            </a:r>
            <a:endParaRPr lang="ko-KR" altLang="en-US" sz="1000" dirty="0"/>
          </a:p>
          <a:p>
            <a:pPr>
              <a:lnSpc>
                <a:spcPts val="500"/>
              </a:lnSpc>
              <a:buNone/>
            </a:pPr>
            <a:r>
              <a:rPr lang="ko-KR" altLang="en-US" sz="1000" b="1" dirty="0"/>
              <a:t>   </a:t>
            </a:r>
            <a:r>
              <a:rPr lang="en-US" altLang="ko-KR" sz="1000" b="1" dirty="0"/>
              <a:t>let </a:t>
            </a:r>
            <a:r>
              <a:rPr lang="en-US" altLang="ko-KR" sz="1000" b="1" dirty="0" err="1"/>
              <a:t>updateOnceCustomCompLevel</a:t>
            </a:r>
            <a:r>
              <a:rPr lang="en-US" altLang="ko-KR" sz="1000" b="1" dirty="0"/>
              <a:t> = function(</a:t>
            </a:r>
            <a:r>
              <a:rPr lang="en-US" altLang="ko-KR" sz="1000" b="1" dirty="0" err="1"/>
              <a:t>customId</a:t>
            </a:r>
            <a:r>
              <a:rPr lang="en-US" altLang="ko-KR" sz="1000" b="1" dirty="0"/>
              <a:t>, </a:t>
            </a:r>
            <a:r>
              <a:rPr lang="en-US" altLang="ko-KR" sz="1000" b="1" dirty="0" err="1"/>
              <a:t>customGradeCd</a:t>
            </a:r>
            <a:r>
              <a:rPr lang="en-US" altLang="ko-KR" sz="1000" b="1" dirty="0"/>
              <a:t>) {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 console.log( "</a:t>
            </a:r>
            <a:r>
              <a:rPr lang="en-US" altLang="ko-KR" sz="1000" b="1" dirty="0" err="1"/>
              <a:t>customCompGradeUpdateList.updateOnceCustomCompLevel</a:t>
            </a:r>
            <a:r>
              <a:rPr lang="en-US" altLang="ko-KR" sz="1000" b="1" dirty="0"/>
              <a:t>()" );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 $("#</a:t>
            </a:r>
            <a:r>
              <a:rPr lang="en-US" altLang="ko-KR" sz="1000" b="1" dirty="0" err="1"/>
              <a:t>updateOnce</a:t>
            </a:r>
            <a:r>
              <a:rPr lang="en-US" altLang="ko-KR" sz="1000" b="1" dirty="0"/>
              <a:t>").html('&lt;input type="hidden" name="</a:t>
            </a:r>
            <a:r>
              <a:rPr lang="en-US" altLang="ko-KR" sz="1000" b="1" dirty="0" err="1"/>
              <a:t>onceUpdateCustomId</a:t>
            </a:r>
            <a:r>
              <a:rPr lang="en-US" altLang="ko-KR" sz="1000" b="1" dirty="0"/>
              <a:t>" value="'+</a:t>
            </a:r>
            <a:r>
              <a:rPr lang="en-US" altLang="ko-KR" sz="1000" b="1" dirty="0" err="1"/>
              <a:t>customId</a:t>
            </a:r>
            <a:r>
              <a:rPr lang="en-US" altLang="ko-KR" sz="1000" b="1" dirty="0"/>
              <a:t>+'"/&gt;&lt;input type="text" name="</a:t>
            </a:r>
            <a:r>
              <a:rPr lang="en-US" altLang="ko-KR" sz="1000" b="1" dirty="0" err="1"/>
              <a:t>onceUpdateCustomGradeCd</a:t>
            </a:r>
            <a:r>
              <a:rPr lang="en-US" altLang="ko-KR" sz="1000" b="1" dirty="0"/>
              <a:t>" value="'+</a:t>
            </a:r>
            <a:r>
              <a:rPr lang="en-US" altLang="ko-KR" sz="1000" b="1" dirty="0" err="1"/>
              <a:t>customGradeCd</a:t>
            </a:r>
            <a:r>
              <a:rPr lang="en-US" altLang="ko-KR" sz="1000" b="1" dirty="0"/>
              <a:t>+'"/&gt;');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</a:t>
            </a:r>
            <a:r>
              <a:rPr lang="en-US" altLang="ko-KR" sz="1000" b="1" dirty="0" err="1"/>
              <a:t>updateGradeForm.action</a:t>
            </a:r>
            <a:r>
              <a:rPr lang="en-US" altLang="ko-KR" sz="1000" b="1" dirty="0"/>
              <a:t> = '${</a:t>
            </a:r>
            <a:r>
              <a:rPr lang="en-US" altLang="ko-KR" sz="1000" b="1" dirty="0" err="1"/>
              <a:t>ctxPath</a:t>
            </a:r>
            <a:r>
              <a:rPr lang="en-US" altLang="ko-KR" sz="1000" b="1" dirty="0"/>
              <a:t>}/admin/</a:t>
            </a:r>
            <a:r>
              <a:rPr lang="en-US" altLang="ko-KR" sz="1000" b="1" dirty="0" err="1"/>
              <a:t>customCompGradeUpdate</a:t>
            </a:r>
            <a:r>
              <a:rPr lang="en-US" altLang="ko-KR" sz="1000" b="1" dirty="0"/>
              <a:t>';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  </a:t>
            </a:r>
            <a:r>
              <a:rPr lang="en-US" altLang="ko-KR" sz="1000" b="1" dirty="0" err="1"/>
              <a:t>updateGradeForm.submit</a:t>
            </a:r>
            <a:r>
              <a:rPr lang="en-US" altLang="ko-KR" sz="1000" b="1" dirty="0"/>
              <a:t>();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r>
              <a:rPr lang="en-US" altLang="ko-KR" sz="1000" b="1" dirty="0"/>
              <a:t>    }</a:t>
            </a:r>
            <a:endParaRPr lang="en-US" altLang="ko-KR" sz="1000" dirty="0"/>
          </a:p>
          <a:p>
            <a:pPr>
              <a:buNone/>
            </a:pPr>
            <a:endParaRPr lang="en-US" altLang="ko-KR" sz="800" dirty="0" smtClean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92280" y="836712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accent1">
                    <a:lumMod val="75000"/>
                  </a:schemeClr>
                </a:solidFill>
              </a:rPr>
              <a:t>jQuery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 on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이벤트 구현 소스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504" y="836712"/>
            <a:ext cx="6408712" cy="20162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smtClean="0"/>
              <a:t>기업고객등급수정 구현 소스 </a:t>
            </a:r>
            <a:r>
              <a:rPr lang="en-US" altLang="ko-KR" sz="2000" dirty="0" smtClean="0"/>
              <a:t>&lt;</a:t>
            </a:r>
            <a:r>
              <a:rPr lang="ko-KR" altLang="en-US" sz="2000" dirty="0" smtClean="0"/>
              <a:t>계속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908720"/>
            <a:ext cx="4392488" cy="5949280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ts val="1000"/>
              </a:lnSpc>
              <a:buNone/>
            </a:pPr>
            <a:r>
              <a:rPr lang="ko-KR" altLang="en-US" sz="4000" b="1" dirty="0"/>
              <a:t>  </a:t>
            </a:r>
            <a:r>
              <a:rPr lang="ko-KR" altLang="en-US" sz="2100" b="1" dirty="0"/>
              <a:t> </a:t>
            </a:r>
            <a:r>
              <a:rPr lang="en-US" altLang="ko-KR" sz="2100" b="1" dirty="0"/>
              <a:t>//</a:t>
            </a:r>
            <a:r>
              <a:rPr lang="ko-KR" altLang="en-US" sz="2100" b="1" dirty="0"/>
              <a:t>전체고객등급 </a:t>
            </a:r>
            <a:r>
              <a:rPr lang="ko-KR" altLang="en-US" sz="2100" b="1" dirty="0" err="1"/>
              <a:t>셀렉트박스선택</a:t>
            </a:r>
            <a:r>
              <a:rPr lang="ko-KR" altLang="en-US" sz="2100" b="1" dirty="0"/>
              <a:t> 후 적용버튼 </a:t>
            </a:r>
            <a:r>
              <a:rPr lang="en-US" altLang="ko-KR" sz="2100" b="1" dirty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en-US" altLang="ko-KR" sz="2100" b="1" dirty="0" err="1">
                <a:solidFill>
                  <a:schemeClr val="accent1">
                    <a:lumMod val="75000"/>
                  </a:schemeClr>
                </a:solidFill>
              </a:rPr>
              <a:t>jquery</a:t>
            </a:r>
            <a:r>
              <a:rPr lang="en-US" altLang="ko-KR" sz="2100" b="1" dirty="0">
                <a:solidFill>
                  <a:schemeClr val="accent1">
                    <a:lumMod val="75000"/>
                  </a:schemeClr>
                </a:solidFill>
              </a:rPr>
              <a:t> on</a:t>
            </a:r>
            <a:r>
              <a:rPr lang="ko-KR" altLang="en-US" sz="2100" b="1" dirty="0">
                <a:solidFill>
                  <a:schemeClr val="accent1">
                    <a:lumMod val="75000"/>
                  </a:schemeClr>
                </a:solidFill>
              </a:rPr>
              <a:t>이벤트 함수</a:t>
            </a:r>
            <a:endParaRPr lang="ko-KR" altLang="en-US" sz="21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ts val="1000"/>
              </a:lnSpc>
              <a:buNone/>
            </a:pPr>
            <a:r>
              <a:rPr lang="ko-KR" altLang="en-US" sz="2100" b="1" dirty="0"/>
              <a:t>   </a:t>
            </a:r>
            <a:r>
              <a:rPr lang="en-US" altLang="ko-KR" sz="2100" b="1" dirty="0"/>
              <a:t>let </a:t>
            </a:r>
            <a:r>
              <a:rPr lang="en-US" altLang="ko-KR" sz="2100" b="1" dirty="0" err="1"/>
              <a:t>replaceAllCustomGrade</a:t>
            </a:r>
            <a:r>
              <a:rPr lang="en-US" altLang="ko-KR" sz="2100" b="1" dirty="0"/>
              <a:t> = function(</a:t>
            </a:r>
            <a:r>
              <a:rPr lang="en-US" altLang="ko-KR" sz="2100" b="1" dirty="0" err="1"/>
              <a:t>orgAllCustomGrade</a:t>
            </a:r>
            <a:r>
              <a:rPr lang="en-US" altLang="ko-KR" sz="2100" b="1" dirty="0"/>
              <a:t>) {</a:t>
            </a:r>
            <a:endParaRPr lang="en-US" altLang="ko-KR" sz="2100" dirty="0"/>
          </a:p>
          <a:p>
            <a:pPr>
              <a:lnSpc>
                <a:spcPts val="1000"/>
              </a:lnSpc>
              <a:buNone/>
            </a:pPr>
            <a:r>
              <a:rPr lang="en-US" altLang="ko-KR" sz="2100" b="1" dirty="0"/>
              <a:t>      console.log( "</a:t>
            </a:r>
            <a:r>
              <a:rPr lang="en-US" altLang="ko-KR" sz="2100" b="1" dirty="0" err="1"/>
              <a:t>customCompGradeUpdateList.replaceAllCustomGrade</a:t>
            </a:r>
            <a:r>
              <a:rPr lang="en-US" altLang="ko-KR" sz="2100" b="1" dirty="0"/>
              <a:t>()" );</a:t>
            </a:r>
            <a:endParaRPr lang="en-US" altLang="ko-KR" sz="2100" dirty="0"/>
          </a:p>
          <a:p>
            <a:pPr>
              <a:lnSpc>
                <a:spcPts val="1000"/>
              </a:lnSpc>
              <a:buNone/>
            </a:pPr>
            <a:r>
              <a:rPr lang="en-US" altLang="ko-KR" sz="2100" b="1" dirty="0"/>
              <a:t>      let </a:t>
            </a:r>
            <a:r>
              <a:rPr lang="en-US" altLang="ko-KR" sz="2100" b="1" dirty="0" err="1"/>
              <a:t>newAllCustomGrade</a:t>
            </a:r>
            <a:r>
              <a:rPr lang="en-US" altLang="ko-KR" sz="2100" b="1" dirty="0"/>
              <a:t> = $("#</a:t>
            </a:r>
            <a:r>
              <a:rPr lang="en-US" altLang="ko-KR" sz="2100" b="1" dirty="0" err="1"/>
              <a:t>customGrade</a:t>
            </a:r>
            <a:r>
              <a:rPr lang="en-US" altLang="ko-KR" sz="2100" b="1" dirty="0"/>
              <a:t>").</a:t>
            </a:r>
            <a:r>
              <a:rPr lang="en-US" altLang="ko-KR" sz="2100" b="1" dirty="0" err="1"/>
              <a:t>val</a:t>
            </a:r>
            <a:r>
              <a:rPr lang="en-US" altLang="ko-KR" sz="2100" b="1" dirty="0"/>
              <a:t>();//$( this ).</a:t>
            </a:r>
            <a:r>
              <a:rPr lang="en-US" altLang="ko-KR" sz="2100" b="1" dirty="0" err="1"/>
              <a:t>val</a:t>
            </a:r>
            <a:r>
              <a:rPr lang="en-US" altLang="ko-KR" sz="2100" b="1" dirty="0"/>
              <a:t>(); </a:t>
            </a:r>
            <a:endParaRPr lang="en-US" altLang="ko-KR" sz="2100" dirty="0"/>
          </a:p>
          <a:p>
            <a:pPr>
              <a:lnSpc>
                <a:spcPts val="1000"/>
              </a:lnSpc>
              <a:buNone/>
            </a:pPr>
            <a:r>
              <a:rPr lang="en-US" altLang="ko-KR" sz="2100" b="1" dirty="0"/>
              <a:t>      let </a:t>
            </a:r>
            <a:r>
              <a:rPr lang="en-US" altLang="ko-KR" sz="2100" b="1" dirty="0" err="1"/>
              <a:t>orgCustomGrade</a:t>
            </a:r>
            <a:r>
              <a:rPr lang="en-US" altLang="ko-KR" sz="2100" b="1" dirty="0"/>
              <a:t> = ''; </a:t>
            </a:r>
            <a:endParaRPr lang="en-US" altLang="ko-KR" sz="2100" dirty="0"/>
          </a:p>
          <a:p>
            <a:pPr>
              <a:lnSpc>
                <a:spcPts val="1000"/>
              </a:lnSpc>
              <a:buNone/>
            </a:pPr>
            <a:r>
              <a:rPr lang="en-US" altLang="ko-KR" sz="2100" b="1" dirty="0"/>
              <a:t>      //alert('</a:t>
            </a:r>
            <a:r>
              <a:rPr lang="en-US" altLang="ko-KR" sz="2100" b="1" dirty="0" err="1"/>
              <a:t>newAllCustomGrade</a:t>
            </a:r>
            <a:r>
              <a:rPr lang="en-US" altLang="ko-KR" sz="2100" b="1" dirty="0"/>
              <a:t> : ' + </a:t>
            </a:r>
            <a:r>
              <a:rPr lang="en-US" altLang="ko-KR" sz="2100" b="1" dirty="0" err="1"/>
              <a:t>newAllCustomGrade</a:t>
            </a:r>
            <a:r>
              <a:rPr lang="en-US" altLang="ko-KR" sz="2100" b="1" dirty="0"/>
              <a:t>);</a:t>
            </a:r>
            <a:endParaRPr lang="en-US" altLang="ko-KR" sz="2100" dirty="0"/>
          </a:p>
          <a:p>
            <a:pPr>
              <a:lnSpc>
                <a:spcPts val="1000"/>
              </a:lnSpc>
              <a:buNone/>
            </a:pPr>
            <a:r>
              <a:rPr lang="en-US" altLang="ko-KR" sz="2100" b="1" dirty="0"/>
              <a:t>      if ('' == </a:t>
            </a:r>
            <a:r>
              <a:rPr lang="en-US" altLang="ko-KR" sz="2100" b="1" dirty="0" err="1"/>
              <a:t>newAllCustomGrade</a:t>
            </a:r>
            <a:r>
              <a:rPr lang="en-US" altLang="ko-KR" sz="2100" b="1" dirty="0"/>
              <a:t>) { //</a:t>
            </a:r>
            <a:r>
              <a:rPr lang="ko-KR" altLang="en-US" sz="2100" b="1" dirty="0"/>
              <a:t>고객등급</a:t>
            </a:r>
            <a:r>
              <a:rPr lang="en-US" altLang="ko-KR" sz="2100" b="1" dirty="0"/>
              <a:t>:</a:t>
            </a:r>
            <a:r>
              <a:rPr lang="ko-KR" altLang="en-US" sz="2100" b="1" dirty="0"/>
              <a:t>전체</a:t>
            </a:r>
            <a:endParaRPr lang="ko-KR" altLang="en-US" sz="2100" dirty="0"/>
          </a:p>
          <a:p>
            <a:pPr>
              <a:lnSpc>
                <a:spcPts val="1000"/>
              </a:lnSpc>
              <a:buNone/>
            </a:pPr>
            <a:r>
              <a:rPr lang="ko-KR" altLang="en-US" sz="2100" b="1" dirty="0"/>
              <a:t>         </a:t>
            </a:r>
            <a:r>
              <a:rPr lang="en-US" altLang="ko-KR" sz="2100" b="1" dirty="0"/>
              <a:t>$( "select" ).each(function(</a:t>
            </a:r>
            <a:r>
              <a:rPr lang="en-US" altLang="ko-KR" sz="2100" b="1" dirty="0" err="1"/>
              <a:t>idx</a:t>
            </a:r>
            <a:r>
              <a:rPr lang="en-US" altLang="ko-KR" sz="2100" b="1" dirty="0"/>
              <a:t>) {</a:t>
            </a:r>
            <a:endParaRPr lang="en-US" altLang="ko-KR" sz="2100" dirty="0"/>
          </a:p>
          <a:p>
            <a:pPr>
              <a:lnSpc>
                <a:spcPts val="1000"/>
              </a:lnSpc>
              <a:buNone/>
            </a:pPr>
            <a:r>
              <a:rPr lang="en-US" altLang="ko-KR" sz="2100" b="1" dirty="0"/>
              <a:t>             if (0 == </a:t>
            </a:r>
            <a:r>
              <a:rPr lang="en-US" altLang="ko-KR" sz="2100" b="1" dirty="0" err="1"/>
              <a:t>idx</a:t>
            </a:r>
            <a:r>
              <a:rPr lang="en-US" altLang="ko-KR" sz="2100" b="1" dirty="0"/>
              <a:t>) { //alert('</a:t>
            </a:r>
            <a:r>
              <a:rPr lang="en-US" altLang="ko-KR" sz="2100" b="1" dirty="0" err="1"/>
              <a:t>idx</a:t>
            </a:r>
            <a:r>
              <a:rPr lang="en-US" altLang="ko-KR" sz="2100" b="1" dirty="0"/>
              <a:t>=0');</a:t>
            </a:r>
            <a:endParaRPr lang="en-US" altLang="ko-KR" sz="2100" dirty="0"/>
          </a:p>
          <a:p>
            <a:pPr>
              <a:lnSpc>
                <a:spcPts val="1000"/>
              </a:lnSpc>
              <a:buNone/>
            </a:pPr>
            <a:r>
              <a:rPr lang="en-US" altLang="ko-KR" sz="2100" b="1" dirty="0"/>
              <a:t>                </a:t>
            </a:r>
            <a:r>
              <a:rPr lang="en-US" altLang="ko-KR" sz="2100" b="1" dirty="0" err="1"/>
              <a:t>compareCustomGrade</a:t>
            </a:r>
            <a:r>
              <a:rPr lang="en-US" altLang="ko-KR" sz="2100" b="1" dirty="0"/>
              <a:t>('', '', 0);//</a:t>
            </a:r>
            <a:r>
              <a:rPr lang="en-US" altLang="ko-KR" sz="2100" b="1" dirty="0" err="1"/>
              <a:t>addClass</a:t>
            </a:r>
            <a:endParaRPr lang="en-US" altLang="ko-KR" sz="2100" dirty="0"/>
          </a:p>
          <a:p>
            <a:pPr>
              <a:lnSpc>
                <a:spcPts val="1000"/>
              </a:lnSpc>
              <a:buNone/>
            </a:pPr>
            <a:r>
              <a:rPr lang="en-US" altLang="ko-KR" sz="2100" b="1" dirty="0"/>
              <a:t>            }</a:t>
            </a:r>
            <a:endParaRPr lang="en-US" altLang="ko-KR" sz="2100" dirty="0"/>
          </a:p>
          <a:p>
            <a:pPr>
              <a:lnSpc>
                <a:spcPts val="1000"/>
              </a:lnSpc>
              <a:buNone/>
            </a:pPr>
            <a:r>
              <a:rPr lang="en-US" altLang="ko-KR" sz="2100" b="1" dirty="0"/>
              <a:t>            if (0 &lt; </a:t>
            </a:r>
            <a:r>
              <a:rPr lang="en-US" altLang="ko-KR" sz="2100" b="1" dirty="0" err="1"/>
              <a:t>idx</a:t>
            </a:r>
            <a:r>
              <a:rPr lang="en-US" altLang="ko-KR" sz="2100" b="1" dirty="0"/>
              <a:t>) { //alert('</a:t>
            </a:r>
            <a:r>
              <a:rPr lang="en-US" altLang="ko-KR" sz="2100" b="1" dirty="0" err="1"/>
              <a:t>idx</a:t>
            </a:r>
            <a:r>
              <a:rPr lang="en-US" altLang="ko-KR" sz="2100" b="1" dirty="0"/>
              <a:t>=' + </a:t>
            </a:r>
            <a:r>
              <a:rPr lang="en-US" altLang="ko-KR" sz="2100" b="1" dirty="0" err="1"/>
              <a:t>idx</a:t>
            </a:r>
            <a:r>
              <a:rPr lang="en-US" altLang="ko-KR" sz="2100" b="1" dirty="0"/>
              <a:t>);</a:t>
            </a:r>
            <a:endParaRPr lang="en-US" altLang="ko-KR" sz="2100" dirty="0"/>
          </a:p>
          <a:p>
            <a:pPr>
              <a:lnSpc>
                <a:spcPts val="1000"/>
              </a:lnSpc>
              <a:buNone/>
            </a:pPr>
            <a:r>
              <a:rPr lang="en-US" altLang="ko-KR" sz="2100" b="1" dirty="0"/>
              <a:t>               </a:t>
            </a:r>
            <a:r>
              <a:rPr lang="en-US" altLang="ko-KR" sz="2100" b="1" dirty="0" err="1"/>
              <a:t>orgCustomGrade</a:t>
            </a:r>
            <a:r>
              <a:rPr lang="en-US" altLang="ko-KR" sz="2100" b="1" dirty="0"/>
              <a:t> = $("#</a:t>
            </a:r>
            <a:r>
              <a:rPr lang="en-US" altLang="ko-KR" sz="2100" b="1" dirty="0" err="1"/>
              <a:t>orgCustomGrade</a:t>
            </a:r>
            <a:r>
              <a:rPr lang="en-US" altLang="ko-KR" sz="2100" b="1" dirty="0"/>
              <a:t>"+</a:t>
            </a:r>
            <a:r>
              <a:rPr lang="en-US" altLang="ko-KR" sz="2100" b="1" dirty="0" err="1"/>
              <a:t>idx</a:t>
            </a:r>
            <a:r>
              <a:rPr lang="en-US" altLang="ko-KR" sz="2100" b="1" dirty="0"/>
              <a:t>).</a:t>
            </a:r>
            <a:r>
              <a:rPr lang="en-US" altLang="ko-KR" sz="2100" b="1" dirty="0" err="1"/>
              <a:t>val</a:t>
            </a:r>
            <a:r>
              <a:rPr lang="en-US" altLang="ko-KR" sz="2100" b="1" dirty="0"/>
              <a:t>();</a:t>
            </a:r>
            <a:endParaRPr lang="en-US" altLang="ko-KR" sz="2100" dirty="0"/>
          </a:p>
          <a:p>
            <a:pPr>
              <a:lnSpc>
                <a:spcPts val="1000"/>
              </a:lnSpc>
              <a:buNone/>
            </a:pPr>
            <a:r>
              <a:rPr lang="en-US" altLang="ko-KR" sz="2100" b="1" dirty="0"/>
              <a:t>               </a:t>
            </a:r>
            <a:r>
              <a:rPr lang="en-US" altLang="ko-KR" sz="2100" b="1" dirty="0" err="1"/>
              <a:t>newAllCustomGrade</a:t>
            </a:r>
            <a:r>
              <a:rPr lang="en-US" altLang="ko-KR" sz="2100" b="1" dirty="0"/>
              <a:t> = </a:t>
            </a:r>
            <a:r>
              <a:rPr lang="en-US" altLang="ko-KR" sz="2100" b="1" dirty="0" err="1"/>
              <a:t>orgCustomGrade</a:t>
            </a:r>
            <a:r>
              <a:rPr lang="en-US" altLang="ko-KR" sz="2100" b="1" dirty="0"/>
              <a:t>;</a:t>
            </a:r>
            <a:endParaRPr lang="en-US" altLang="ko-KR" sz="2100" dirty="0"/>
          </a:p>
          <a:p>
            <a:pPr>
              <a:lnSpc>
                <a:spcPts val="1000"/>
              </a:lnSpc>
              <a:buNone/>
            </a:pPr>
            <a:r>
              <a:rPr lang="en-US" altLang="ko-KR" sz="2100" b="1" dirty="0"/>
              <a:t>               $( this ).</a:t>
            </a:r>
            <a:r>
              <a:rPr lang="en-US" altLang="ko-KR" sz="2100" b="1" dirty="0" err="1"/>
              <a:t>val</a:t>
            </a:r>
            <a:r>
              <a:rPr lang="en-US" altLang="ko-KR" sz="2100" b="1" dirty="0"/>
              <a:t>(</a:t>
            </a:r>
            <a:r>
              <a:rPr lang="en-US" altLang="ko-KR" sz="2100" b="1" dirty="0" err="1"/>
              <a:t>orgCustomGrade</a:t>
            </a:r>
            <a:r>
              <a:rPr lang="en-US" altLang="ko-KR" sz="2100" b="1" dirty="0"/>
              <a:t>);</a:t>
            </a:r>
            <a:endParaRPr lang="en-US" altLang="ko-KR" sz="2100" dirty="0"/>
          </a:p>
          <a:p>
            <a:pPr>
              <a:lnSpc>
                <a:spcPts val="1000"/>
              </a:lnSpc>
              <a:buNone/>
            </a:pPr>
            <a:r>
              <a:rPr lang="en-US" altLang="ko-KR" sz="2100" b="1" dirty="0"/>
              <a:t>               </a:t>
            </a:r>
            <a:r>
              <a:rPr lang="en-US" altLang="ko-KR" sz="2100" b="1" dirty="0" err="1"/>
              <a:t>compareCustomGrade</a:t>
            </a:r>
            <a:r>
              <a:rPr lang="en-US" altLang="ko-KR" sz="2100" b="1" dirty="0"/>
              <a:t>(</a:t>
            </a:r>
            <a:r>
              <a:rPr lang="en-US" altLang="ko-KR" sz="2100" b="1" dirty="0" err="1"/>
              <a:t>orgCustomGrade</a:t>
            </a:r>
            <a:r>
              <a:rPr lang="en-US" altLang="ko-KR" sz="2100" b="1" dirty="0"/>
              <a:t>, </a:t>
            </a:r>
            <a:r>
              <a:rPr lang="en-US" altLang="ko-KR" sz="2100" b="1" dirty="0" err="1"/>
              <a:t>newAllCustomGrade</a:t>
            </a:r>
            <a:r>
              <a:rPr lang="en-US" altLang="ko-KR" sz="2100" b="1" dirty="0"/>
              <a:t>, </a:t>
            </a:r>
            <a:r>
              <a:rPr lang="en-US" altLang="ko-KR" sz="2100" b="1" dirty="0" err="1"/>
              <a:t>idx</a:t>
            </a:r>
            <a:r>
              <a:rPr lang="en-US" altLang="ko-KR" sz="2100" b="1" dirty="0"/>
              <a:t>);//</a:t>
            </a:r>
            <a:r>
              <a:rPr lang="en-US" altLang="ko-KR" sz="2100" b="1" dirty="0" err="1"/>
              <a:t>addClass</a:t>
            </a:r>
            <a:endParaRPr lang="en-US" altLang="ko-KR" sz="2100" dirty="0"/>
          </a:p>
          <a:p>
            <a:pPr>
              <a:lnSpc>
                <a:spcPts val="1000"/>
              </a:lnSpc>
              <a:buNone/>
            </a:pPr>
            <a:r>
              <a:rPr lang="en-US" altLang="ko-KR" sz="2100" b="1" dirty="0"/>
              <a:t>            }</a:t>
            </a:r>
            <a:endParaRPr lang="en-US" altLang="ko-KR" sz="2100" dirty="0"/>
          </a:p>
          <a:p>
            <a:pPr>
              <a:lnSpc>
                <a:spcPts val="1000"/>
              </a:lnSpc>
              <a:buNone/>
            </a:pPr>
            <a:r>
              <a:rPr lang="en-US" altLang="ko-KR" sz="2100" b="1" dirty="0"/>
              <a:t>         });</a:t>
            </a:r>
            <a:endParaRPr lang="en-US" altLang="ko-KR" sz="2100" dirty="0"/>
          </a:p>
          <a:p>
            <a:pPr>
              <a:lnSpc>
                <a:spcPts val="1000"/>
              </a:lnSpc>
              <a:buNone/>
            </a:pPr>
            <a:r>
              <a:rPr lang="en-US" altLang="ko-KR" sz="2100" b="1" dirty="0"/>
              <a:t>      } else { //</a:t>
            </a:r>
            <a:r>
              <a:rPr lang="ko-KR" altLang="en-US" sz="2100" b="1" dirty="0"/>
              <a:t>고객등급</a:t>
            </a:r>
            <a:r>
              <a:rPr lang="en-US" altLang="ko-KR" sz="2100" b="1" dirty="0"/>
              <a:t>:</a:t>
            </a:r>
            <a:r>
              <a:rPr lang="ko-KR" altLang="en-US" sz="2100" b="1" dirty="0"/>
              <a:t>선택</a:t>
            </a:r>
            <a:endParaRPr lang="ko-KR" altLang="en-US" sz="2100" dirty="0"/>
          </a:p>
          <a:p>
            <a:pPr>
              <a:lnSpc>
                <a:spcPts val="1000"/>
              </a:lnSpc>
              <a:buNone/>
            </a:pPr>
            <a:r>
              <a:rPr lang="ko-KR" altLang="en-US" sz="2100" b="1" dirty="0"/>
              <a:t>         </a:t>
            </a:r>
            <a:r>
              <a:rPr lang="en-US" altLang="ko-KR" sz="2100" b="1" dirty="0"/>
              <a:t>$( "select" ).each(function(</a:t>
            </a:r>
            <a:r>
              <a:rPr lang="en-US" altLang="ko-KR" sz="2100" b="1" dirty="0" err="1"/>
              <a:t>idx</a:t>
            </a:r>
            <a:r>
              <a:rPr lang="en-US" altLang="ko-KR" sz="2100" b="1" dirty="0"/>
              <a:t>) {</a:t>
            </a:r>
            <a:endParaRPr lang="en-US" altLang="ko-KR" sz="2100" dirty="0"/>
          </a:p>
          <a:p>
            <a:pPr>
              <a:lnSpc>
                <a:spcPts val="1000"/>
              </a:lnSpc>
              <a:buNone/>
            </a:pPr>
            <a:r>
              <a:rPr lang="en-US" altLang="ko-KR" sz="2100" b="1" dirty="0"/>
              <a:t>             if (0 == </a:t>
            </a:r>
            <a:r>
              <a:rPr lang="en-US" altLang="ko-KR" sz="2100" b="1" dirty="0" err="1"/>
              <a:t>idx</a:t>
            </a:r>
            <a:r>
              <a:rPr lang="en-US" altLang="ko-KR" sz="2100" b="1" dirty="0"/>
              <a:t>) { //alert('</a:t>
            </a:r>
            <a:r>
              <a:rPr lang="en-US" altLang="ko-KR" sz="2100" b="1" dirty="0" err="1"/>
              <a:t>idx</a:t>
            </a:r>
            <a:r>
              <a:rPr lang="en-US" altLang="ko-KR" sz="2100" b="1" dirty="0"/>
              <a:t>=0');</a:t>
            </a:r>
            <a:endParaRPr lang="en-US" altLang="ko-KR" sz="2100" dirty="0"/>
          </a:p>
          <a:p>
            <a:pPr>
              <a:lnSpc>
                <a:spcPts val="1000"/>
              </a:lnSpc>
              <a:buNone/>
            </a:pPr>
            <a:r>
              <a:rPr lang="en-US" altLang="ko-KR" sz="2100" b="1" dirty="0" err="1"/>
              <a:t>compareCustomGrade</a:t>
            </a:r>
            <a:r>
              <a:rPr lang="en-US" altLang="ko-KR" sz="2100" b="1" dirty="0"/>
              <a:t>(</a:t>
            </a:r>
            <a:r>
              <a:rPr lang="en-US" altLang="ko-KR" sz="2100" b="1" dirty="0" err="1"/>
              <a:t>orgAllCustomGrade</a:t>
            </a:r>
            <a:r>
              <a:rPr lang="en-US" altLang="ko-KR" sz="2100" b="1" dirty="0"/>
              <a:t>, </a:t>
            </a:r>
            <a:r>
              <a:rPr lang="en-US" altLang="ko-KR" sz="2100" b="1" dirty="0" err="1"/>
              <a:t>newAllCustomGrade</a:t>
            </a:r>
            <a:r>
              <a:rPr lang="en-US" altLang="ko-KR" sz="2100" b="1" dirty="0"/>
              <a:t>, 0);//</a:t>
            </a:r>
            <a:r>
              <a:rPr lang="en-US" altLang="ko-KR" sz="2100" b="1" dirty="0" err="1"/>
              <a:t>addClass</a:t>
            </a:r>
            <a:endParaRPr lang="en-US" altLang="ko-KR" sz="2100" dirty="0"/>
          </a:p>
          <a:p>
            <a:pPr>
              <a:lnSpc>
                <a:spcPts val="1000"/>
              </a:lnSpc>
              <a:buNone/>
            </a:pPr>
            <a:r>
              <a:rPr lang="en-US" altLang="ko-KR" sz="2100" b="1" dirty="0"/>
              <a:t>            }</a:t>
            </a:r>
            <a:endParaRPr lang="en-US" altLang="ko-KR" sz="2100" dirty="0"/>
          </a:p>
          <a:p>
            <a:pPr>
              <a:lnSpc>
                <a:spcPts val="1000"/>
              </a:lnSpc>
              <a:buNone/>
            </a:pPr>
            <a:r>
              <a:rPr lang="en-US" altLang="ko-KR" sz="2100" b="1" dirty="0"/>
              <a:t>            if (0 &lt; </a:t>
            </a:r>
            <a:r>
              <a:rPr lang="en-US" altLang="ko-KR" sz="2100" b="1" dirty="0" err="1"/>
              <a:t>idx</a:t>
            </a:r>
            <a:r>
              <a:rPr lang="en-US" altLang="ko-KR" sz="2100" b="1" dirty="0"/>
              <a:t>) { //alert('</a:t>
            </a:r>
            <a:r>
              <a:rPr lang="en-US" altLang="ko-KR" sz="2100" b="1" dirty="0" err="1"/>
              <a:t>idx</a:t>
            </a:r>
            <a:r>
              <a:rPr lang="en-US" altLang="ko-KR" sz="2100" b="1" dirty="0"/>
              <a:t>=' + </a:t>
            </a:r>
            <a:r>
              <a:rPr lang="en-US" altLang="ko-KR" sz="2100" b="1" dirty="0" err="1"/>
              <a:t>idx</a:t>
            </a:r>
            <a:r>
              <a:rPr lang="en-US" altLang="ko-KR" sz="2100" b="1" dirty="0"/>
              <a:t>);</a:t>
            </a:r>
            <a:endParaRPr lang="en-US" altLang="ko-KR" sz="2100" dirty="0"/>
          </a:p>
          <a:p>
            <a:pPr>
              <a:lnSpc>
                <a:spcPts val="1000"/>
              </a:lnSpc>
              <a:buNone/>
            </a:pPr>
            <a:r>
              <a:rPr lang="en-US" altLang="ko-KR" sz="2100" b="1" dirty="0"/>
              <a:t>               </a:t>
            </a:r>
            <a:r>
              <a:rPr lang="en-US" altLang="ko-KR" sz="2100" b="1" dirty="0" err="1"/>
              <a:t>orgCustomGrade</a:t>
            </a:r>
            <a:r>
              <a:rPr lang="en-US" altLang="ko-KR" sz="2100" b="1" dirty="0"/>
              <a:t> = $("#</a:t>
            </a:r>
            <a:r>
              <a:rPr lang="en-US" altLang="ko-KR" sz="2100" b="1" dirty="0" err="1"/>
              <a:t>orgCustomGrade</a:t>
            </a:r>
            <a:r>
              <a:rPr lang="en-US" altLang="ko-KR" sz="2100" b="1" dirty="0"/>
              <a:t>"+</a:t>
            </a:r>
            <a:r>
              <a:rPr lang="en-US" altLang="ko-KR" sz="2100" b="1" dirty="0" err="1"/>
              <a:t>idx</a:t>
            </a:r>
            <a:r>
              <a:rPr lang="en-US" altLang="ko-KR" sz="2100" b="1" dirty="0"/>
              <a:t>).</a:t>
            </a:r>
            <a:r>
              <a:rPr lang="en-US" altLang="ko-KR" sz="2100" b="1" dirty="0" err="1"/>
              <a:t>val</a:t>
            </a:r>
            <a:r>
              <a:rPr lang="en-US" altLang="ko-KR" sz="2100" b="1" dirty="0"/>
              <a:t>();</a:t>
            </a:r>
            <a:endParaRPr lang="en-US" altLang="ko-KR" sz="2100" dirty="0"/>
          </a:p>
          <a:p>
            <a:pPr>
              <a:lnSpc>
                <a:spcPts val="1000"/>
              </a:lnSpc>
              <a:buNone/>
            </a:pPr>
            <a:r>
              <a:rPr lang="en-US" altLang="ko-KR" sz="2100" b="1" dirty="0"/>
              <a:t>               $( this ).</a:t>
            </a:r>
            <a:r>
              <a:rPr lang="en-US" altLang="ko-KR" sz="2100" b="1" dirty="0" err="1"/>
              <a:t>val</a:t>
            </a:r>
            <a:r>
              <a:rPr lang="en-US" altLang="ko-KR" sz="2100" b="1" dirty="0"/>
              <a:t>(</a:t>
            </a:r>
            <a:r>
              <a:rPr lang="en-US" altLang="ko-KR" sz="2100" b="1" dirty="0" err="1"/>
              <a:t>newAllCustomGrade</a:t>
            </a:r>
            <a:r>
              <a:rPr lang="en-US" altLang="ko-KR" sz="2100" b="1" dirty="0"/>
              <a:t>);</a:t>
            </a:r>
            <a:endParaRPr lang="en-US" altLang="ko-KR" sz="2100" dirty="0"/>
          </a:p>
          <a:p>
            <a:pPr>
              <a:lnSpc>
                <a:spcPts val="1000"/>
              </a:lnSpc>
              <a:buNone/>
            </a:pPr>
            <a:r>
              <a:rPr lang="en-US" altLang="ko-KR" sz="2100" b="1" dirty="0"/>
              <a:t>               </a:t>
            </a:r>
            <a:r>
              <a:rPr lang="en-US" altLang="ko-KR" sz="2100" b="1" dirty="0" err="1"/>
              <a:t>compareCustomGrade</a:t>
            </a:r>
            <a:r>
              <a:rPr lang="en-US" altLang="ko-KR" sz="2100" b="1" dirty="0"/>
              <a:t>(</a:t>
            </a:r>
            <a:r>
              <a:rPr lang="en-US" altLang="ko-KR" sz="2100" b="1" dirty="0" err="1"/>
              <a:t>orgCustomGrade</a:t>
            </a:r>
            <a:r>
              <a:rPr lang="en-US" altLang="ko-KR" sz="2100" b="1" dirty="0"/>
              <a:t>, </a:t>
            </a:r>
            <a:r>
              <a:rPr lang="en-US" altLang="ko-KR" sz="2100" b="1" dirty="0" err="1"/>
              <a:t>newAllCustomGrade</a:t>
            </a:r>
            <a:r>
              <a:rPr lang="en-US" altLang="ko-KR" sz="2100" b="1" dirty="0"/>
              <a:t>, </a:t>
            </a:r>
            <a:r>
              <a:rPr lang="en-US" altLang="ko-KR" sz="2100" b="1" dirty="0" err="1"/>
              <a:t>idx</a:t>
            </a:r>
            <a:r>
              <a:rPr lang="en-US" altLang="ko-KR" sz="2100" b="1" dirty="0"/>
              <a:t>);//</a:t>
            </a:r>
            <a:r>
              <a:rPr lang="en-US" altLang="ko-KR" sz="2100" b="1" dirty="0" err="1"/>
              <a:t>addClass</a:t>
            </a:r>
            <a:endParaRPr lang="en-US" altLang="ko-KR" sz="2100" dirty="0"/>
          </a:p>
          <a:p>
            <a:pPr>
              <a:lnSpc>
                <a:spcPts val="1000"/>
              </a:lnSpc>
              <a:buNone/>
            </a:pPr>
            <a:r>
              <a:rPr lang="en-US" altLang="ko-KR" sz="2100" b="1" dirty="0"/>
              <a:t>            }</a:t>
            </a:r>
            <a:endParaRPr lang="en-US" altLang="ko-KR" sz="2100" dirty="0"/>
          </a:p>
          <a:p>
            <a:pPr>
              <a:lnSpc>
                <a:spcPts val="1000"/>
              </a:lnSpc>
              <a:buNone/>
            </a:pPr>
            <a:r>
              <a:rPr lang="en-US" altLang="ko-KR" sz="2100" b="1" dirty="0"/>
              <a:t>         });</a:t>
            </a:r>
            <a:endParaRPr lang="en-US" altLang="ko-KR" sz="2100" dirty="0"/>
          </a:p>
          <a:p>
            <a:pPr>
              <a:lnSpc>
                <a:spcPts val="1000"/>
              </a:lnSpc>
              <a:buNone/>
            </a:pPr>
            <a:r>
              <a:rPr lang="en-US" altLang="ko-KR" sz="2100" b="1" dirty="0"/>
              <a:t>      }</a:t>
            </a:r>
            <a:endParaRPr lang="en-US" altLang="ko-KR" sz="2100" dirty="0"/>
          </a:p>
          <a:p>
            <a:pPr>
              <a:lnSpc>
                <a:spcPts val="1000"/>
              </a:lnSpc>
              <a:buNone/>
            </a:pPr>
            <a:r>
              <a:rPr lang="en-US" altLang="ko-KR" sz="2100" b="1" dirty="0"/>
              <a:t>   }</a:t>
            </a:r>
            <a:endParaRPr lang="en-US" altLang="ko-KR" sz="2100" dirty="0"/>
          </a:p>
          <a:p>
            <a:pPr>
              <a:lnSpc>
                <a:spcPts val="1000"/>
              </a:lnSpc>
              <a:buNone/>
            </a:pPr>
            <a:r>
              <a:rPr lang="en-US" altLang="ko-KR" sz="2100" b="1" dirty="0"/>
              <a:t>   </a:t>
            </a:r>
            <a:endParaRPr lang="en-US" altLang="ko-KR" sz="2100" dirty="0" smtClean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sp>
        <p:nvSpPr>
          <p:cNvPr id="9" name="내용 개체 틀 3"/>
          <p:cNvSpPr txBox="1">
            <a:spLocks/>
          </p:cNvSpPr>
          <p:nvPr/>
        </p:nvSpPr>
        <p:spPr>
          <a:xfrm>
            <a:off x="4391472" y="908720"/>
            <a:ext cx="4752528" cy="609329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//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적용버튼 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 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jquery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on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이벤트 함수 적용</a:t>
            </a:r>
            <a:endParaRPr kumimoji="0" lang="ko-KR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let $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btnFChange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$( "#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fChange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" );//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jquery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이벤트 </a:t>
            </a:r>
            <a:r>
              <a:rPr kumimoji="0" lang="ko-KR" alt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핸들러를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위한 변수</a:t>
            </a:r>
            <a:endParaRPr kumimoji="0" lang="ko-KR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$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btnFChange.on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 "click", 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replaceAllCustomGrade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</a:t>
            </a: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4000" b="1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//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jquery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이벤트 </a:t>
            </a:r>
            <a:r>
              <a:rPr kumimoji="0" lang="ko-KR" alt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핸들러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적용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처리핸들링함수 추가</a:t>
            </a:r>
            <a:endParaRPr kumimoji="0" lang="ko-KR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</a:t>
            </a: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let 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oldIdx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999999999;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let 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compareCustomGrade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function(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orgGrade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newGrade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idx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{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let $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selectedChk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let 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customGradeId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'', 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orgCustomGrade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'', 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newCustomGrade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'';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if ( 0 == 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idx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{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$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selectedChk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$("#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allChk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");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customGradeId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"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customGrade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";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orgCustomGrade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orgGrade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newCustomGrade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newGrade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} else {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$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selectedChk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$("#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chk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"+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idx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customGradeId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"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customGrade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"+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idx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orgCustomGrade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orgGrade+'_'+idx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newCustomGrade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newGrade+'_'+idx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}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//alert(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orgCustomGrade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+':'+ 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newCustomGrade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if (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orgCustomGrade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== 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newCustomGrade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{ 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if (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oldIdx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== 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idx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{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   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duplCnt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++;//</a:t>
            </a:r>
            <a:r>
              <a:rPr kumimoji="0" lang="ko-KR" alt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중복카운팅</a:t>
            </a:r>
            <a:endParaRPr kumimoji="0" lang="ko-KR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   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(1 &lt; 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duplCnt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isDistinct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true;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} else {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     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oldIdx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idx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     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duplCnt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0;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     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isDistinct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false;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} 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//alert(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isDistinct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 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$("#"+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customGradeId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).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removeClass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 "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changeGrade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border-primary text-primary font-weight-bold" );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$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selectedChk.prop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 "checked" , false );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addUpdateHtml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('', '', 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idx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false, 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isDistinct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} else {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if (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oldIdx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== 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idx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{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   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duplCnt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++;//</a:t>
            </a:r>
            <a:r>
              <a:rPr kumimoji="0" lang="ko-KR" alt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중복카운팅</a:t>
            </a:r>
            <a:endParaRPr kumimoji="0" lang="ko-KR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   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(1 &lt; 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duplCnt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isDistinct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true;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} else {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     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oldIdx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idx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     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duplCnt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0;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     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isDistinct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false;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}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//alert(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isDistinct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 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$("#"+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customGradeId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).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addClass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 "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changeGrade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border-primary text-primary font-weight-bold" );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$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selectedChk.prop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 "checked" , true );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addUpdateHtml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($("#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customId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"+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idx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).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val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(), 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newGrade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idx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true, </a:t>
            </a: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isDistinct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}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}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&lt;/script&gt;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&lt;/head&gt;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smtClean="0"/>
              <a:t>기업고객등급수정 구현 소스 </a:t>
            </a:r>
            <a:r>
              <a:rPr lang="en-US" altLang="ko-KR" sz="2000" dirty="0" smtClean="0"/>
              <a:t>&lt;</a:t>
            </a:r>
            <a:r>
              <a:rPr lang="ko-KR" altLang="en-US" sz="2000" dirty="0" smtClean="0"/>
              <a:t>계속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908720"/>
            <a:ext cx="4644008" cy="5949280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&lt;body&gt;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  &lt;</a:t>
            </a:r>
            <a:r>
              <a:rPr lang="en-US" altLang="ko-KR" b="1" dirty="0" err="1" smtClean="0"/>
              <a:t>jsp:include</a:t>
            </a:r>
            <a:r>
              <a:rPr lang="en-US" altLang="ko-KR" b="1" dirty="0" smtClean="0"/>
              <a:t> page="/common/admin/header_home.jsp" /&gt;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  &lt;</a:t>
            </a:r>
            <a:r>
              <a:rPr lang="en-US" altLang="ko-KR" b="1" dirty="0" err="1" smtClean="0"/>
              <a:t>jsp:include</a:t>
            </a:r>
            <a:r>
              <a:rPr lang="en-US" altLang="ko-KR" b="1" dirty="0" smtClean="0"/>
              <a:t> page="/common/admin/adminNav.jsp" /&gt;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  &lt;p&gt;&lt;</a:t>
            </a:r>
            <a:r>
              <a:rPr lang="en-US" altLang="ko-KR" b="1" dirty="0" err="1" smtClean="0"/>
              <a:t>br</a:t>
            </a:r>
            <a:r>
              <a:rPr lang="en-US" altLang="ko-KR" b="1" dirty="0" smtClean="0"/>
              <a:t>&gt;&lt;/p&gt;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  &lt;div class="container"&gt;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     &lt;h3 class="text-center"&gt;</a:t>
            </a:r>
            <a:r>
              <a:rPr lang="ko-KR" altLang="en-US" b="1" dirty="0" smtClean="0"/>
              <a:t>기업고객 고객등급수정목록</a:t>
            </a:r>
            <a:r>
              <a:rPr lang="en-US" altLang="ko-KR" b="1" dirty="0" smtClean="0"/>
              <a:t>&lt;/h3&gt;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     &lt;</a:t>
            </a:r>
            <a:r>
              <a:rPr lang="en-US" altLang="ko-KR" b="1" dirty="0" err="1" smtClean="0"/>
              <a:t>br</a:t>
            </a:r>
            <a:r>
              <a:rPr lang="en-US" altLang="ko-KR" b="1" dirty="0" smtClean="0"/>
              <a:t>&gt;&lt;div id="</a:t>
            </a:r>
            <a:r>
              <a:rPr lang="en-US" altLang="ko-KR" b="1" dirty="0" err="1" smtClean="0"/>
              <a:t>msgBar</a:t>
            </a:r>
            <a:r>
              <a:rPr lang="en-US" altLang="ko-KR" b="1" dirty="0" smtClean="0"/>
              <a:t>"&gt;&lt;/div&gt;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     &lt;form name="</a:t>
            </a:r>
            <a:r>
              <a:rPr lang="en-US" altLang="ko-KR" b="1" dirty="0" err="1" smtClean="0"/>
              <a:t>updateGradeForm</a:t>
            </a:r>
            <a:r>
              <a:rPr lang="en-US" altLang="ko-KR" b="1" dirty="0" smtClean="0"/>
              <a:t>" method="post"&gt;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        &lt;div id="</a:t>
            </a:r>
            <a:r>
              <a:rPr lang="en-US" altLang="ko-KR" b="1" dirty="0" err="1" smtClean="0"/>
              <a:t>foundConditionGroup</a:t>
            </a:r>
            <a:r>
              <a:rPr lang="en-US" altLang="ko-KR" b="1" dirty="0" smtClean="0"/>
              <a:t>" class="row m-2"&gt;&lt;div class="</a:t>
            </a:r>
            <a:r>
              <a:rPr lang="en-US" altLang="ko-KR" b="1" dirty="0" err="1" smtClean="0"/>
              <a:t>col</a:t>
            </a:r>
            <a:r>
              <a:rPr lang="en-US" altLang="ko-KR" b="1" dirty="0" smtClean="0"/>
              <a:t>"&gt;&lt;/div&gt;&lt;div class="</a:t>
            </a:r>
            <a:r>
              <a:rPr lang="en-US" altLang="ko-KR" b="1" dirty="0" err="1" smtClean="0"/>
              <a:t>col</a:t>
            </a:r>
            <a:r>
              <a:rPr lang="en-US" altLang="ko-KR" b="1" dirty="0" smtClean="0"/>
              <a:t> text-right"&gt;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            &lt;label for="</a:t>
            </a:r>
            <a:r>
              <a:rPr lang="en-US" altLang="ko-KR" b="1" dirty="0" err="1" smtClean="0"/>
              <a:t>customGrade</a:t>
            </a:r>
            <a:r>
              <a:rPr lang="en-US" altLang="ko-KR" b="1" dirty="0" smtClean="0"/>
              <a:t>" class="text-left"&gt;</a:t>
            </a:r>
            <a:r>
              <a:rPr lang="ko-KR" altLang="en-US" b="1" dirty="0" smtClean="0"/>
              <a:t>고객등급</a:t>
            </a:r>
            <a:r>
              <a:rPr lang="en-US" altLang="ko-KR" b="1" dirty="0" smtClean="0"/>
              <a:t>&lt;/label&gt;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&lt;select id="</a:t>
            </a:r>
            <a:r>
              <a:rPr lang="en-US" altLang="ko-KR" b="1" dirty="0" err="1" smtClean="0"/>
              <a:t>customGrade</a:t>
            </a:r>
            <a:r>
              <a:rPr lang="en-US" altLang="ko-KR" b="1" dirty="0" smtClean="0"/>
              <a:t>" name="</a:t>
            </a:r>
            <a:r>
              <a:rPr lang="en-US" altLang="ko-KR" b="1" dirty="0" err="1" smtClean="0"/>
              <a:t>customGrade</a:t>
            </a:r>
            <a:r>
              <a:rPr lang="en-US" altLang="ko-KR" b="1" dirty="0" smtClean="0"/>
              <a:t>" class="text-left form-control-</a:t>
            </a:r>
            <a:r>
              <a:rPr lang="en-US" altLang="ko-KR" b="1" dirty="0" err="1" smtClean="0"/>
              <a:t>sm</a:t>
            </a:r>
            <a:r>
              <a:rPr lang="en-US" altLang="ko-KR" b="1" dirty="0" smtClean="0"/>
              <a:t>" &gt;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   &lt;option value="" &lt;c:if test="${empty </a:t>
            </a:r>
            <a:r>
              <a:rPr lang="en-US" altLang="ko-KR" b="1" dirty="0" err="1" smtClean="0"/>
              <a:t>customGrade</a:t>
            </a:r>
            <a:r>
              <a:rPr lang="en-US" altLang="ko-KR" b="1" dirty="0" smtClean="0"/>
              <a:t>}"&gt;selected&lt;/c:if&gt; class="text-center" &gt;- </a:t>
            </a:r>
            <a:r>
              <a:rPr lang="ko-KR" altLang="en-US" b="1" dirty="0" smtClean="0"/>
              <a:t>전체 </a:t>
            </a:r>
            <a:r>
              <a:rPr lang="en-US" altLang="ko-KR" b="1" dirty="0" smtClean="0"/>
              <a:t>-&lt;/option&gt;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   &lt;c:forEach </a:t>
            </a:r>
            <a:r>
              <a:rPr lang="en-US" altLang="ko-KR" b="1" dirty="0" err="1" smtClean="0"/>
              <a:t>var</a:t>
            </a:r>
            <a:r>
              <a:rPr lang="en-US" altLang="ko-KR" b="1" dirty="0" smtClean="0"/>
              <a:t>="</a:t>
            </a:r>
            <a:r>
              <a:rPr lang="en-US" altLang="ko-KR" b="1" dirty="0" err="1" smtClean="0"/>
              <a:t>gradeVo</a:t>
            </a:r>
            <a:r>
              <a:rPr lang="en-US" altLang="ko-KR" b="1" dirty="0" smtClean="0"/>
              <a:t>" items="${</a:t>
            </a:r>
            <a:r>
              <a:rPr lang="en-US" altLang="ko-KR" b="1" dirty="0" err="1" smtClean="0"/>
              <a:t>customGradeVos</a:t>
            </a:r>
            <a:r>
              <a:rPr lang="en-US" altLang="ko-KR" b="1" dirty="0" smtClean="0"/>
              <a:t>}" &gt;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      &lt;option value="${</a:t>
            </a:r>
            <a:r>
              <a:rPr lang="en-US" altLang="ko-KR" b="1" dirty="0" err="1" smtClean="0"/>
              <a:t>gradeVo.customGradeCd</a:t>
            </a:r>
            <a:r>
              <a:rPr lang="en-US" altLang="ko-KR" b="1" dirty="0" smtClean="0"/>
              <a:t>}" &lt;c:if test="${</a:t>
            </a:r>
            <a:r>
              <a:rPr lang="en-US" altLang="ko-KR" b="1" dirty="0" err="1" smtClean="0"/>
              <a:t>gradeVo.customGradeCd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eq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customGrade</a:t>
            </a:r>
            <a:r>
              <a:rPr lang="en-US" altLang="ko-KR" b="1" dirty="0" smtClean="0"/>
              <a:t>}"&gt;selected&lt;/c:if&gt; &gt; ${</a:t>
            </a:r>
            <a:r>
              <a:rPr lang="en-US" altLang="ko-KR" b="1" dirty="0" err="1" smtClean="0"/>
              <a:t>gradeVo.customGradeNm</a:t>
            </a:r>
            <a:r>
              <a:rPr lang="en-US" altLang="ko-KR" b="1" dirty="0" smtClean="0"/>
              <a:t>} &lt;/option&gt;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   &lt;/c:forEach&gt;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&lt;/select&gt;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              &amp;</a:t>
            </a:r>
            <a:r>
              <a:rPr lang="en-US" altLang="ko-KR" b="1" dirty="0" err="1" smtClean="0"/>
              <a:t>nbsp</a:t>
            </a:r>
            <a:r>
              <a:rPr lang="en-US" altLang="ko-KR" b="1" dirty="0" smtClean="0"/>
              <a:t>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             &amp;</a:t>
            </a:r>
            <a:r>
              <a:rPr lang="en-US" altLang="ko-KR" b="1" dirty="0" err="1" smtClean="0"/>
              <a:t>nbsp</a:t>
            </a:r>
            <a:r>
              <a:rPr lang="en-US" altLang="ko-KR" b="1" dirty="0" smtClean="0"/>
              <a:t>;&lt;input type="button" id="</a:t>
            </a:r>
            <a:r>
              <a:rPr lang="en-US" altLang="ko-KR" b="1" dirty="0" err="1" smtClean="0"/>
              <a:t>fSearch</a:t>
            </a:r>
            <a:r>
              <a:rPr lang="en-US" altLang="ko-KR" b="1" dirty="0" smtClean="0"/>
              <a:t>" value="</a:t>
            </a:r>
            <a:r>
              <a:rPr lang="ko-KR" altLang="en-US" b="1" dirty="0" smtClean="0"/>
              <a:t>조회</a:t>
            </a:r>
            <a:r>
              <a:rPr lang="en-US" altLang="ko-KR" b="1" dirty="0" smtClean="0"/>
              <a:t>" class="</a:t>
            </a:r>
            <a:r>
              <a:rPr lang="en-US" altLang="ko-KR" b="1" dirty="0" err="1" smtClean="0"/>
              <a:t>btn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btn</a:t>
            </a:r>
            <a:r>
              <a:rPr lang="en-US" altLang="ko-KR" b="1" dirty="0" smtClean="0"/>
              <a:t>-primary" </a:t>
            </a:r>
            <a:r>
              <a:rPr lang="en-US" altLang="ko-KR" b="1" dirty="0" err="1" smtClean="0"/>
              <a:t>onclick</a:t>
            </a:r>
            <a:r>
              <a:rPr lang="en-US" altLang="ko-KR" b="1" dirty="0" smtClean="0"/>
              <a:t>="</a:t>
            </a:r>
            <a:r>
              <a:rPr lang="en-US" altLang="ko-KR" b="1" dirty="0" err="1" smtClean="0"/>
              <a:t>searchCustomCompGradeUpdateList</a:t>
            </a:r>
            <a:r>
              <a:rPr lang="en-US" altLang="ko-KR" b="1" dirty="0" smtClean="0"/>
              <a:t>()" /&gt; 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              &amp;</a:t>
            </a:r>
            <a:r>
              <a:rPr lang="en-US" altLang="ko-KR" b="1" dirty="0" err="1" smtClean="0"/>
              <a:t>nbsp</a:t>
            </a:r>
            <a:r>
              <a:rPr lang="en-US" altLang="ko-KR" b="1" dirty="0" smtClean="0"/>
              <a:t>;&lt;input type="button" id="</a:t>
            </a:r>
            <a:r>
              <a:rPr lang="en-US" altLang="ko-KR" b="1" dirty="0" err="1" smtClean="0"/>
              <a:t>fChange</a:t>
            </a:r>
            <a:r>
              <a:rPr lang="en-US" altLang="ko-KR" b="1" dirty="0" smtClean="0"/>
              <a:t>" value="</a:t>
            </a:r>
            <a:r>
              <a:rPr lang="ko-KR" altLang="en-US" b="1" dirty="0" smtClean="0"/>
              <a:t>적용</a:t>
            </a:r>
            <a:r>
              <a:rPr lang="en-US" altLang="ko-KR" b="1" dirty="0" smtClean="0"/>
              <a:t>" class="</a:t>
            </a:r>
            <a:r>
              <a:rPr lang="en-US" altLang="ko-KR" b="1" dirty="0" err="1" smtClean="0"/>
              <a:t>btn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btn</a:t>
            </a:r>
            <a:r>
              <a:rPr lang="en-US" altLang="ko-KR" b="1" dirty="0" smtClean="0"/>
              <a:t>-primary" </a:t>
            </a:r>
            <a:r>
              <a:rPr lang="en-US" altLang="ko-KR" b="1" dirty="0" err="1" smtClean="0"/>
              <a:t>onclick</a:t>
            </a:r>
            <a:r>
              <a:rPr lang="en-US" altLang="ko-KR" b="1" dirty="0" smtClean="0"/>
              <a:t>="</a:t>
            </a:r>
            <a:r>
              <a:rPr lang="en-US" altLang="ko-KR" b="1" dirty="0" err="1" smtClean="0"/>
              <a:t>replaceAllCustomGrade</a:t>
            </a:r>
            <a:r>
              <a:rPr lang="en-US" altLang="ko-KR" b="1" dirty="0" smtClean="0"/>
              <a:t>('${</a:t>
            </a:r>
            <a:r>
              <a:rPr lang="en-US" altLang="ko-KR" b="1" dirty="0" err="1" smtClean="0"/>
              <a:t>customGrade</a:t>
            </a:r>
            <a:r>
              <a:rPr lang="en-US" altLang="ko-KR" b="1" dirty="0" smtClean="0"/>
              <a:t>}')" /&gt;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              &amp;</a:t>
            </a:r>
            <a:r>
              <a:rPr lang="en-US" altLang="ko-KR" b="1" dirty="0" err="1" smtClean="0"/>
              <a:t>nbsp</a:t>
            </a:r>
            <a:r>
              <a:rPr lang="en-US" altLang="ko-KR" b="1" dirty="0" smtClean="0"/>
              <a:t>;&lt;input type="button" id="</a:t>
            </a:r>
            <a:r>
              <a:rPr lang="en-US" altLang="ko-KR" b="1" dirty="0" err="1" smtClean="0"/>
              <a:t>fUpdate</a:t>
            </a:r>
            <a:r>
              <a:rPr lang="en-US" altLang="ko-KR" b="1" dirty="0" smtClean="0"/>
              <a:t>" value="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" class="</a:t>
            </a:r>
            <a:r>
              <a:rPr lang="en-US" altLang="ko-KR" b="1" dirty="0" err="1" smtClean="0"/>
              <a:t>btn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btn</a:t>
            </a:r>
            <a:r>
              <a:rPr lang="en-US" altLang="ko-KR" b="1" dirty="0" smtClean="0"/>
              <a:t>-primary" </a:t>
            </a:r>
            <a:r>
              <a:rPr lang="en-US" altLang="ko-KR" b="1" dirty="0" err="1" smtClean="0"/>
              <a:t>onclick</a:t>
            </a:r>
            <a:r>
              <a:rPr lang="en-US" altLang="ko-KR" b="1" dirty="0" smtClean="0"/>
              <a:t>="</a:t>
            </a:r>
            <a:r>
              <a:rPr lang="en-US" altLang="ko-KR" b="1" dirty="0" err="1" smtClean="0"/>
              <a:t>updateManyCustomCompLevel</a:t>
            </a:r>
            <a:r>
              <a:rPr lang="en-US" altLang="ko-KR" b="1" dirty="0" smtClean="0"/>
              <a:t>()" /&gt;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        &lt;/div&gt;&lt;/div&gt;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        &lt;table class="table </a:t>
            </a:r>
            <a:r>
              <a:rPr lang="en-US" altLang="ko-KR" b="1" dirty="0" err="1" smtClean="0"/>
              <a:t>table</a:t>
            </a:r>
            <a:r>
              <a:rPr lang="en-US" altLang="ko-KR" b="1" dirty="0" smtClean="0"/>
              <a:t>-bordered text-center m-0"&gt;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           &lt;</a:t>
            </a:r>
            <a:r>
              <a:rPr lang="en-US" altLang="ko-KR" b="1" dirty="0" err="1" smtClean="0"/>
              <a:t>tr</a:t>
            </a:r>
            <a:r>
              <a:rPr lang="en-US" altLang="ko-KR" b="1" dirty="0" smtClean="0"/>
              <a:t> class="text-white </a:t>
            </a:r>
            <a:r>
              <a:rPr lang="en-US" altLang="ko-KR" b="1" dirty="0" err="1" smtClean="0"/>
              <a:t>bg</a:t>
            </a:r>
            <a:r>
              <a:rPr lang="en-US" altLang="ko-KR" b="1" dirty="0" smtClean="0"/>
              <a:t>-info"&gt;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              &lt;</a:t>
            </a:r>
            <a:r>
              <a:rPr lang="en-US" altLang="ko-KR" b="1" dirty="0" err="1" smtClean="0"/>
              <a:t>th</a:t>
            </a:r>
            <a:r>
              <a:rPr lang="en-US" altLang="ko-KR" b="1" dirty="0" smtClean="0"/>
              <a:t>&gt;&lt;input type="checkbox" id="</a:t>
            </a:r>
            <a:r>
              <a:rPr lang="en-US" altLang="ko-KR" b="1" dirty="0" err="1" smtClean="0"/>
              <a:t>allChk</a:t>
            </a:r>
            <a:r>
              <a:rPr lang="en-US" altLang="ko-KR" b="1" dirty="0" smtClean="0"/>
              <a:t>" class="custom-control form-check-input ml-1 mr-0" style="width:50px" </a:t>
            </a:r>
            <a:r>
              <a:rPr lang="en-US" altLang="ko-KR" b="1" dirty="0" err="1" smtClean="0"/>
              <a:t>onclick</a:t>
            </a:r>
            <a:r>
              <a:rPr lang="en-US" altLang="ko-KR" b="1" dirty="0" smtClean="0"/>
              <a:t>="</a:t>
            </a:r>
            <a:r>
              <a:rPr lang="en-US" altLang="ko-KR" b="1" dirty="0" err="1" smtClean="0"/>
              <a:t>addAllUpdateHtml</a:t>
            </a:r>
            <a:r>
              <a:rPr lang="en-US" altLang="ko-KR" b="1" dirty="0" smtClean="0"/>
              <a:t>()" &gt;&lt;/</a:t>
            </a:r>
            <a:r>
              <a:rPr lang="en-US" altLang="ko-KR" b="1" dirty="0" err="1" smtClean="0"/>
              <a:t>th</a:t>
            </a:r>
            <a:r>
              <a:rPr lang="en-US" altLang="ko-KR" b="1" dirty="0" smtClean="0"/>
              <a:t>&gt;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              &lt;</a:t>
            </a:r>
            <a:r>
              <a:rPr lang="en-US" altLang="ko-KR" b="1" dirty="0" err="1" smtClean="0"/>
              <a:t>th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고객</a:t>
            </a:r>
            <a:r>
              <a:rPr lang="en-US" altLang="ko-KR" b="1" dirty="0" smtClean="0"/>
              <a:t>ID&lt;/</a:t>
            </a:r>
            <a:r>
              <a:rPr lang="en-US" altLang="ko-KR" b="1" dirty="0" err="1" smtClean="0"/>
              <a:t>th</a:t>
            </a:r>
            <a:r>
              <a:rPr lang="en-US" altLang="ko-KR" b="1" dirty="0" smtClean="0"/>
              <a:t>&gt;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              &lt;</a:t>
            </a:r>
            <a:r>
              <a:rPr lang="en-US" altLang="ko-KR" b="1" dirty="0" err="1" smtClean="0"/>
              <a:t>th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고객명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단축명</a:t>
            </a:r>
            <a:r>
              <a:rPr lang="en-US" altLang="ko-KR" b="1" dirty="0" smtClean="0"/>
              <a:t>)&lt;/</a:t>
            </a:r>
            <a:r>
              <a:rPr lang="en-US" altLang="ko-KR" b="1" dirty="0" err="1" smtClean="0"/>
              <a:t>th</a:t>
            </a:r>
            <a:r>
              <a:rPr lang="en-US" altLang="ko-KR" b="1" dirty="0" smtClean="0"/>
              <a:t>&gt;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              &lt;</a:t>
            </a:r>
            <a:r>
              <a:rPr lang="en-US" altLang="ko-KR" b="1" dirty="0" err="1" smtClean="0"/>
              <a:t>th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고객구분</a:t>
            </a:r>
            <a:r>
              <a:rPr lang="en-US" altLang="ko-KR" b="1" dirty="0" smtClean="0"/>
              <a:t>&lt;/</a:t>
            </a:r>
            <a:r>
              <a:rPr lang="en-US" altLang="ko-KR" b="1" dirty="0" err="1" smtClean="0"/>
              <a:t>th</a:t>
            </a:r>
            <a:r>
              <a:rPr lang="en-US" altLang="ko-KR" b="1" dirty="0" smtClean="0"/>
              <a:t>&gt;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              &lt;</a:t>
            </a:r>
            <a:r>
              <a:rPr lang="en-US" altLang="ko-KR" b="1" dirty="0" err="1" smtClean="0"/>
              <a:t>th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고객등급</a:t>
            </a:r>
            <a:r>
              <a:rPr lang="en-US" altLang="ko-KR" b="1" dirty="0" smtClean="0"/>
              <a:t>&lt;/</a:t>
            </a:r>
            <a:r>
              <a:rPr lang="en-US" altLang="ko-KR" b="1" dirty="0" err="1" smtClean="0"/>
              <a:t>th</a:t>
            </a:r>
            <a:r>
              <a:rPr lang="en-US" altLang="ko-KR" b="1" dirty="0" smtClean="0"/>
              <a:t>&gt;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              &lt;</a:t>
            </a:r>
            <a:r>
              <a:rPr lang="en-US" altLang="ko-KR" b="1" dirty="0" err="1" smtClean="0"/>
              <a:t>th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ID&lt;/</a:t>
            </a:r>
            <a:r>
              <a:rPr lang="en-US" altLang="ko-KR" b="1" dirty="0" err="1" smtClean="0"/>
              <a:t>th</a:t>
            </a:r>
            <a:r>
              <a:rPr lang="en-US" altLang="ko-KR" b="1" dirty="0" smtClean="0"/>
              <a:t>&gt;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              &lt;</a:t>
            </a:r>
            <a:r>
              <a:rPr lang="en-US" altLang="ko-KR" b="1" dirty="0" err="1" smtClean="0"/>
              <a:t>th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포인트</a:t>
            </a:r>
            <a:r>
              <a:rPr lang="en-US" altLang="ko-KR" b="1" dirty="0" smtClean="0"/>
              <a:t>&lt;/</a:t>
            </a:r>
            <a:r>
              <a:rPr lang="en-US" altLang="ko-KR" b="1" dirty="0" err="1" smtClean="0"/>
              <a:t>th</a:t>
            </a:r>
            <a:r>
              <a:rPr lang="en-US" altLang="ko-KR" b="1" dirty="0" smtClean="0"/>
              <a:t>&gt;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              &lt;</a:t>
            </a:r>
            <a:r>
              <a:rPr lang="en-US" altLang="ko-KR" b="1" dirty="0" err="1" smtClean="0"/>
              <a:t>th</a:t>
            </a:r>
            <a:r>
              <a:rPr lang="en-US" altLang="ko-KR" b="1" dirty="0" smtClean="0"/>
              <a:t>&gt;</a:t>
            </a:r>
            <a:r>
              <a:rPr lang="ko-KR" altLang="en-US" b="1" dirty="0" err="1" smtClean="0"/>
              <a:t>총방문수</a:t>
            </a:r>
            <a:r>
              <a:rPr lang="en-US" altLang="ko-KR" b="1" dirty="0" smtClean="0"/>
              <a:t>&lt;/</a:t>
            </a:r>
            <a:r>
              <a:rPr lang="en-US" altLang="ko-KR" b="1" dirty="0" err="1" smtClean="0"/>
              <a:t>th</a:t>
            </a:r>
            <a:r>
              <a:rPr lang="en-US" altLang="ko-KR" b="1" dirty="0" smtClean="0"/>
              <a:t>&gt;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              &lt;</a:t>
            </a:r>
            <a:r>
              <a:rPr lang="en-US" altLang="ko-KR" b="1" dirty="0" err="1" smtClean="0"/>
              <a:t>th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방문수</a:t>
            </a:r>
            <a:r>
              <a:rPr lang="en-US" altLang="ko-KR" b="1" dirty="0" smtClean="0"/>
              <a:t>&lt;/</a:t>
            </a:r>
            <a:r>
              <a:rPr lang="en-US" altLang="ko-KR" b="1" dirty="0" err="1" smtClean="0"/>
              <a:t>th</a:t>
            </a:r>
            <a:r>
              <a:rPr lang="en-US" altLang="ko-KR" b="1" dirty="0" smtClean="0"/>
              <a:t>&gt;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              &lt;</a:t>
            </a:r>
            <a:r>
              <a:rPr lang="en-US" altLang="ko-KR" b="1" dirty="0" err="1" smtClean="0"/>
              <a:t>th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가입일</a:t>
            </a:r>
            <a:r>
              <a:rPr lang="en-US" altLang="ko-KR" b="1" dirty="0" smtClean="0"/>
              <a:t>&lt;/</a:t>
            </a:r>
            <a:r>
              <a:rPr lang="en-US" altLang="ko-KR" b="1" dirty="0" err="1" smtClean="0"/>
              <a:t>th</a:t>
            </a:r>
            <a:r>
              <a:rPr lang="en-US" altLang="ko-KR" b="1" dirty="0" smtClean="0"/>
              <a:t>&gt;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              &lt;</a:t>
            </a:r>
            <a:r>
              <a:rPr lang="en-US" altLang="ko-KR" b="1" dirty="0" err="1" smtClean="0"/>
              <a:t>th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개별수정</a:t>
            </a:r>
            <a:r>
              <a:rPr lang="en-US" altLang="ko-KR" b="1" dirty="0" smtClean="0"/>
              <a:t>&lt;/</a:t>
            </a:r>
            <a:r>
              <a:rPr lang="en-US" altLang="ko-KR" b="1" dirty="0" err="1" smtClean="0"/>
              <a:t>th</a:t>
            </a:r>
            <a:r>
              <a:rPr lang="en-US" altLang="ko-KR" b="1" dirty="0" smtClean="0"/>
              <a:t>&gt;</a:t>
            </a:r>
            <a:endParaRPr lang="en-US" altLang="ko-KR" dirty="0" smtClean="0"/>
          </a:p>
          <a:p>
            <a:pPr>
              <a:lnSpc>
                <a:spcPts val="800"/>
              </a:lnSpc>
              <a:buNone/>
            </a:pPr>
            <a:r>
              <a:rPr lang="en-US" altLang="ko-KR" b="1" dirty="0" smtClean="0"/>
              <a:t>           &lt;/</a:t>
            </a:r>
            <a:r>
              <a:rPr lang="en-US" altLang="ko-KR" b="1" dirty="0" err="1" smtClean="0"/>
              <a:t>tr</a:t>
            </a:r>
            <a:r>
              <a:rPr lang="en-US" altLang="ko-KR" b="1" dirty="0" smtClean="0"/>
              <a:t>&gt;</a:t>
            </a:r>
            <a:endParaRPr lang="en-US" altLang="ko-KR" dirty="0" smtClean="0"/>
          </a:p>
          <a:p>
            <a:pPr>
              <a:lnSpc>
                <a:spcPts val="1000"/>
              </a:lnSpc>
              <a:buNone/>
            </a:pPr>
            <a:r>
              <a:rPr lang="en-US" altLang="ko-KR" sz="4400" b="1" dirty="0" smtClean="0"/>
              <a:t>           </a:t>
            </a:r>
            <a:endParaRPr lang="en-US" altLang="ko-KR" sz="4400" dirty="0" smtClean="0"/>
          </a:p>
          <a:p>
            <a:pPr>
              <a:buNone/>
            </a:pPr>
            <a:endParaRPr lang="en-US" altLang="ko-KR" sz="800" dirty="0" smtClean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sp>
        <p:nvSpPr>
          <p:cNvPr id="9" name="내용 개체 틀 3"/>
          <p:cNvSpPr txBox="1">
            <a:spLocks/>
          </p:cNvSpPr>
          <p:nvPr/>
        </p:nvSpPr>
        <p:spPr>
          <a:xfrm>
            <a:off x="4572000" y="908720"/>
            <a:ext cx="4572000" cy="5949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&lt;c:if test="${empty 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vos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}"&gt;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   &lt;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&gt;&lt;td 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colspan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="10"&gt;&lt;font color="text-dark"&gt;&lt;b&gt;</a:t>
            </a:r>
            <a:r>
              <a:rPr kumimoji="0" lang="ko-KR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검색된 자료가 존재하지 않습니다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&lt;/b&gt;&lt;/font&gt;&lt;/td&gt;&lt;/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&lt;/c:if&gt;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&lt;c:if test="${! empty 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vos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}"&gt;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&lt;c:forEach 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="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" items="${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vos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}" begin="0" step="1" 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varStatus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="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"&gt;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    &lt;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       &lt;td&gt;&lt;input type="checkbox" id="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chk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${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st.count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}" class="custom-control form-check-input ml-1 mr-0" style="width:50px" 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onclick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="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addUpdateHtml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('${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vo.customId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}', $('#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customGrade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${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st.count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}').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val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(), '${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st.count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}', 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this.checked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false)" /&gt;&lt;/td&gt;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       &lt;td&gt;${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vo.customId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}&lt;input type="hidden" id="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customId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${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st.count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}" value="${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vo.customId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}"/&gt;&lt;/td&gt;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       &lt;td&gt;${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vo.customNameShort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}&lt;/td&gt;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       &lt;td&gt;${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vo.customKindName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}&lt;/td&gt;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       &lt;td&gt;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&lt;select id="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customGrade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${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st.count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}" name="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customGrade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${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st.count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}" class="text-left form-control-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sm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" 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onchange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="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compareCustomGrade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('${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vo.customGrade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}', 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this.value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'${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st.count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}')"&gt;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&lt;c:forEach 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="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gradeVo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" items="${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customGradeVos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}" 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&lt;option value="${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gradeVo.customGradeCd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}" &lt;c:if test="${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gradeVo.customGradeCd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eq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vo.customGrade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}"&gt;selected&lt;/c:if&gt; &gt; ${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gradeVo.customGradeNm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 &lt;/option&gt;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&lt;/c:forEach&gt;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&lt;/select&gt;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&lt;input type="hidden" id="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orgCustomGrade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${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st.count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}" value="${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vo.customGrade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}" /&gt;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       &lt;/td&gt;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       &lt;td&gt;${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vo.loginId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}&lt;/td&gt;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       &lt;td&gt;&lt;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fmt:formatNumber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value="${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vo.point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}" pattern="#,##0" /&gt;&lt;/td&gt;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       &lt;td&gt;${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vo.visitCnt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}&lt;/td&gt;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       &lt;td&gt;${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vo.todayCnt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}&lt;/td&gt;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&lt;td&gt;${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fn:substring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(vo.createDate2, 0, 10)}&lt;/td&gt;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       &lt;td&gt;&lt;input type="button" value="</a:t>
            </a:r>
            <a:r>
              <a:rPr kumimoji="0" lang="ko-KR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수정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" class="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btn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btn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-primary 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btn-sm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" 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onclick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="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javascript:updateOnceCustomCompLevel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('${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vo.customId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}', $('#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customGrade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${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st.count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}').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val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())" /&gt;&lt;/td&gt;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    &lt;/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  <a:endParaRPr lang="en-US" altLang="ko-KR" sz="800" dirty="0"/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&lt;/c:forEach&gt;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&lt;/c:if&gt;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&lt;/table&gt;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&lt;div id="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updateListGroup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"&gt;&lt;/div&gt;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&lt;div id="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updateOnce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"&gt;&lt;/div&gt;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&lt;/form&gt;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&lt;/div&gt;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&lt;p&gt;&lt;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&gt;&lt;/p&gt;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&lt;</a:t>
            </a:r>
            <a:r>
              <a:rPr kumimoji="0" lang="en-US" altLang="ko-KR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jsp:include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page="/common/admin/footer.jsp"/&gt;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&lt;/body&gt;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ts val="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&lt;/html&gt;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 smtClean="0"/>
              <a:t>@Controller </a:t>
            </a:r>
            <a:r>
              <a:rPr lang="ko-KR" altLang="en-US" sz="2000" dirty="0" smtClean="0"/>
              <a:t>구현소스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07504" y="836712"/>
            <a:ext cx="9036496" cy="6021288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altLang="ko-KR" sz="800" dirty="0"/>
              <a:t>CustomCompController.java (</a:t>
            </a:r>
            <a:r>
              <a:rPr lang="en-US" altLang="ko-KR" sz="800" dirty="0" err="1"/>
              <a:t>QRCode</a:t>
            </a:r>
            <a:r>
              <a:rPr lang="ko-KR" altLang="en-US" sz="800" dirty="0"/>
              <a:t>생성</a:t>
            </a:r>
            <a:r>
              <a:rPr lang="en-US" altLang="ko-KR" sz="800" dirty="0"/>
              <a:t>,</a:t>
            </a:r>
            <a:r>
              <a:rPr lang="ko-KR" altLang="en-US" sz="800" dirty="0"/>
              <a:t>로그인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>
              <a:buNone/>
            </a:pPr>
            <a:r>
              <a:rPr lang="en-US" altLang="ko-KR" sz="800" b="1" dirty="0"/>
              <a:t>@Controller</a:t>
            </a:r>
            <a:endParaRPr lang="en-US" altLang="ko-KR" sz="800" dirty="0"/>
          </a:p>
          <a:p>
            <a:pPr>
              <a:buNone/>
            </a:pPr>
            <a:r>
              <a:rPr lang="en-US" altLang="ko-KR" sz="800" b="1" dirty="0"/>
              <a:t>@</a:t>
            </a:r>
            <a:r>
              <a:rPr lang="en-US" altLang="ko-KR" sz="800" b="1" dirty="0" err="1"/>
              <a:t>RequestMapping</a:t>
            </a:r>
            <a:r>
              <a:rPr lang="en-US" altLang="ko-KR" sz="800" b="1" dirty="0"/>
              <a:t>("/</a:t>
            </a:r>
            <a:r>
              <a:rPr lang="en-US" altLang="ko-KR" sz="800" b="1" dirty="0" err="1"/>
              <a:t>customComp</a:t>
            </a:r>
            <a:r>
              <a:rPr lang="en-US" altLang="ko-KR" sz="800" b="1" dirty="0"/>
              <a:t>")</a:t>
            </a:r>
            <a:endParaRPr lang="en-US" altLang="ko-KR" sz="800" dirty="0"/>
          </a:p>
          <a:p>
            <a:pPr>
              <a:buNone/>
            </a:pPr>
            <a:r>
              <a:rPr lang="en-US" altLang="ko-KR" sz="800" b="1" dirty="0"/>
              <a:t>public class </a:t>
            </a:r>
            <a:r>
              <a:rPr lang="en-US" altLang="ko-KR" sz="800" b="1" dirty="0" err="1"/>
              <a:t>CustomCompController</a:t>
            </a:r>
            <a:r>
              <a:rPr lang="en-US" altLang="ko-KR" sz="800" b="1" dirty="0"/>
              <a:t> {</a:t>
            </a:r>
            <a:endParaRPr lang="en-US" altLang="ko-KR" sz="800" dirty="0"/>
          </a:p>
          <a:p>
            <a:pPr>
              <a:buNone/>
            </a:pPr>
            <a:r>
              <a:rPr lang="en-US" altLang="ko-KR" sz="800" dirty="0"/>
              <a:t>        </a:t>
            </a:r>
            <a:r>
              <a:rPr lang="en-US" altLang="ko-KR" sz="800" b="1" dirty="0"/>
              <a:t>private static final Logger </a:t>
            </a:r>
            <a:r>
              <a:rPr lang="en-US" altLang="ko-KR" sz="800" b="1" dirty="0" err="1"/>
              <a:t>logger</a:t>
            </a:r>
            <a:r>
              <a:rPr lang="en-US" altLang="ko-KR" sz="800" b="1" dirty="0"/>
              <a:t> = </a:t>
            </a:r>
            <a:r>
              <a:rPr lang="en-US" altLang="ko-KR" sz="800" b="1" dirty="0" err="1"/>
              <a:t>LoggerFactory.getLogger</a:t>
            </a:r>
            <a:r>
              <a:rPr lang="en-US" altLang="ko-KR" sz="800" b="1" dirty="0"/>
              <a:t>(</a:t>
            </a:r>
            <a:r>
              <a:rPr lang="en-US" altLang="ko-KR" sz="800" b="1" dirty="0" err="1"/>
              <a:t>CustomCompController.class</a:t>
            </a:r>
            <a:r>
              <a:rPr lang="en-US" altLang="ko-KR" sz="800" b="1" dirty="0"/>
              <a:t>);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dirty="0"/>
              <a:t> </a:t>
            </a:r>
          </a:p>
          <a:p>
            <a:pPr>
              <a:buNone/>
            </a:pPr>
            <a:r>
              <a:rPr lang="en-US" altLang="ko-KR" sz="800" dirty="0"/>
              <a:t>        </a:t>
            </a:r>
            <a:r>
              <a:rPr lang="en-US" altLang="ko-KR" sz="800" b="1" dirty="0"/>
              <a:t>@</a:t>
            </a:r>
            <a:r>
              <a:rPr lang="en-US" altLang="ko-KR" sz="800" b="1" dirty="0" err="1"/>
              <a:t>Autowired</a:t>
            </a:r>
            <a:endParaRPr lang="en-US" altLang="ko-KR" sz="800" dirty="0"/>
          </a:p>
          <a:p>
            <a:pPr>
              <a:buNone/>
            </a:pPr>
            <a:r>
              <a:rPr lang="en-US" altLang="ko-KR" sz="800" dirty="0"/>
              <a:t>        </a:t>
            </a:r>
            <a:r>
              <a:rPr lang="en-US" altLang="ko-KR" sz="800" b="1" dirty="0"/>
              <a:t>public </a:t>
            </a:r>
            <a:r>
              <a:rPr lang="en-US" altLang="ko-KR" sz="800" b="1" dirty="0" err="1"/>
              <a:t>CustomCompService</a:t>
            </a:r>
            <a:r>
              <a:rPr lang="en-US" altLang="ko-KR" sz="800" b="1" dirty="0"/>
              <a:t> </a:t>
            </a:r>
            <a:r>
              <a:rPr lang="en-US" altLang="ko-KR" sz="800" b="1" dirty="0" err="1"/>
              <a:t>customCompService</a:t>
            </a:r>
            <a:r>
              <a:rPr lang="en-US" altLang="ko-KR" sz="800" b="1" dirty="0"/>
              <a:t>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dirty="0"/>
              <a:t>        </a:t>
            </a:r>
          </a:p>
          <a:p>
            <a:pPr>
              <a:buNone/>
            </a:pPr>
            <a:r>
              <a:rPr lang="en-US" altLang="ko-KR" sz="800" dirty="0"/>
              <a:t>        </a:t>
            </a:r>
            <a:r>
              <a:rPr lang="en-US" altLang="ko-KR" sz="800" b="1" dirty="0"/>
              <a:t>@</a:t>
            </a:r>
            <a:r>
              <a:rPr lang="en-US" altLang="ko-KR" sz="800" b="1" dirty="0" err="1"/>
              <a:t>Autowired</a:t>
            </a:r>
            <a:endParaRPr lang="en-US" altLang="ko-KR" sz="800" dirty="0"/>
          </a:p>
          <a:p>
            <a:pPr>
              <a:buNone/>
            </a:pPr>
            <a:r>
              <a:rPr lang="en-US" altLang="ko-KR" sz="800" dirty="0"/>
              <a:t>        </a:t>
            </a:r>
            <a:r>
              <a:rPr lang="en-US" altLang="ko-KR" sz="800" b="1" dirty="0"/>
              <a:t>public </a:t>
            </a:r>
            <a:r>
              <a:rPr lang="en-US" altLang="ko-KR" sz="800" b="1" dirty="0" err="1"/>
              <a:t>CustomKindService</a:t>
            </a:r>
            <a:r>
              <a:rPr lang="en-US" altLang="ko-KR" sz="800" b="1" dirty="0"/>
              <a:t> </a:t>
            </a:r>
            <a:r>
              <a:rPr lang="en-US" altLang="ko-KR" sz="800" b="1" dirty="0" err="1"/>
              <a:t>customKindService</a:t>
            </a:r>
            <a:r>
              <a:rPr lang="en-US" altLang="ko-KR" sz="800" b="1" dirty="0"/>
              <a:t>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dirty="0"/>
              <a:t>        </a:t>
            </a:r>
          </a:p>
          <a:p>
            <a:pPr>
              <a:buNone/>
            </a:pPr>
            <a:r>
              <a:rPr lang="en-US" altLang="ko-KR" sz="800" dirty="0"/>
              <a:t>        </a:t>
            </a:r>
            <a:r>
              <a:rPr lang="en-US" altLang="ko-KR" sz="800" b="1" dirty="0"/>
              <a:t>@</a:t>
            </a:r>
            <a:r>
              <a:rPr lang="en-US" altLang="ko-KR" sz="800" b="1" dirty="0" err="1"/>
              <a:t>Autowired</a:t>
            </a:r>
            <a:endParaRPr lang="en-US" altLang="ko-KR" sz="800" dirty="0"/>
          </a:p>
          <a:p>
            <a:pPr>
              <a:buNone/>
            </a:pPr>
            <a:r>
              <a:rPr lang="en-US" altLang="ko-KR" sz="800" dirty="0"/>
              <a:t>        </a:t>
            </a:r>
            <a:r>
              <a:rPr lang="en-US" altLang="ko-KR" sz="800" b="1" dirty="0"/>
              <a:t>public </a:t>
            </a:r>
            <a:r>
              <a:rPr lang="en-US" altLang="ko-KR" sz="800" b="1" dirty="0" err="1"/>
              <a:t>CustomGradeService</a:t>
            </a:r>
            <a:r>
              <a:rPr lang="en-US" altLang="ko-KR" sz="800" b="1" dirty="0"/>
              <a:t> </a:t>
            </a:r>
            <a:r>
              <a:rPr lang="en-US" altLang="ko-KR" sz="800" b="1" dirty="0" err="1"/>
              <a:t>customGradeService</a:t>
            </a:r>
            <a:r>
              <a:rPr lang="en-US" altLang="ko-KR" sz="800" b="1" dirty="0"/>
              <a:t>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dirty="0"/>
              <a:t>        </a:t>
            </a:r>
          </a:p>
          <a:p>
            <a:pPr>
              <a:buNone/>
            </a:pPr>
            <a:r>
              <a:rPr lang="en-US" altLang="ko-KR" sz="800" dirty="0"/>
              <a:t>        </a:t>
            </a:r>
            <a:r>
              <a:rPr lang="en-US" altLang="ko-KR" sz="800" b="1" dirty="0"/>
              <a:t>//</a:t>
            </a:r>
            <a:r>
              <a:rPr lang="ko-KR" altLang="en-US" sz="800" b="1" dirty="0" err="1"/>
              <a:t>카카오맵</a:t>
            </a:r>
            <a:r>
              <a:rPr lang="ko-KR" altLang="en-US" sz="800" b="1" dirty="0"/>
              <a:t> 사용</a:t>
            </a:r>
            <a:endParaRPr lang="ko-KR" altLang="en-US" sz="800" dirty="0"/>
          </a:p>
          <a:p>
            <a:pPr>
              <a:buNone/>
            </a:pPr>
            <a:r>
              <a:rPr lang="ko-KR" altLang="en-US" sz="800" dirty="0"/>
              <a:t>        </a:t>
            </a:r>
            <a:r>
              <a:rPr lang="en-US" altLang="ko-KR" sz="800" b="1" dirty="0"/>
              <a:t>@</a:t>
            </a:r>
            <a:r>
              <a:rPr lang="en-US" altLang="ko-KR" sz="800" b="1" dirty="0" err="1"/>
              <a:t>RequestMapping</a:t>
            </a:r>
            <a:r>
              <a:rPr lang="en-US" altLang="ko-KR" sz="800" b="1" dirty="0"/>
              <a:t>(value="/</a:t>
            </a:r>
            <a:r>
              <a:rPr lang="en-US" altLang="ko-KR" sz="800" b="1" dirty="0" err="1"/>
              <a:t>kakaomap</a:t>
            </a:r>
            <a:r>
              <a:rPr lang="en-US" altLang="ko-KR" sz="800" b="1" dirty="0"/>
              <a:t>", method=</a:t>
            </a:r>
            <a:r>
              <a:rPr lang="en-US" altLang="ko-KR" sz="800" b="1" dirty="0" err="1"/>
              <a:t>RequestMethod.GET</a:t>
            </a:r>
            <a:r>
              <a:rPr lang="en-US" altLang="ko-KR" sz="800" b="1" dirty="0"/>
              <a:t>)</a:t>
            </a:r>
            <a:endParaRPr lang="en-US" altLang="ko-KR" sz="800" dirty="0"/>
          </a:p>
          <a:p>
            <a:pPr>
              <a:buNone/>
            </a:pPr>
            <a:r>
              <a:rPr lang="en-US" altLang="ko-KR" sz="800" dirty="0"/>
              <a:t>        </a:t>
            </a:r>
            <a:r>
              <a:rPr lang="en-US" altLang="ko-KR" sz="800" b="1" dirty="0"/>
              <a:t>public String </a:t>
            </a:r>
            <a:r>
              <a:rPr lang="en-US" altLang="ko-KR" sz="800" b="1" dirty="0" err="1"/>
              <a:t>kakaomapGet</a:t>
            </a:r>
            <a:r>
              <a:rPr lang="en-US" altLang="ko-KR" sz="800" b="1" dirty="0"/>
              <a:t>() {</a:t>
            </a:r>
            <a:endParaRPr lang="en-US" altLang="ko-KR" sz="800" dirty="0"/>
          </a:p>
          <a:p>
            <a:pPr>
              <a:buNone/>
            </a:pPr>
            <a:r>
              <a:rPr lang="en-US" altLang="ko-KR" sz="800" dirty="0"/>
              <a:t>                </a:t>
            </a:r>
            <a:r>
              <a:rPr lang="en-US" altLang="ko-KR" sz="800" b="1" dirty="0"/>
              <a:t>logger.info("[" + new Object(){}.</a:t>
            </a:r>
            <a:r>
              <a:rPr lang="en-US" altLang="ko-KR" sz="800" b="1" dirty="0" err="1"/>
              <a:t>getClass</a:t>
            </a:r>
            <a:r>
              <a:rPr lang="en-US" altLang="ko-KR" sz="800" b="1" dirty="0"/>
              <a:t>().</a:t>
            </a:r>
            <a:r>
              <a:rPr lang="en-US" altLang="ko-KR" sz="800" b="1" dirty="0" err="1"/>
              <a:t>getEnclosingMethod</a:t>
            </a:r>
            <a:r>
              <a:rPr lang="en-US" altLang="ko-KR" sz="800" b="1" dirty="0"/>
              <a:t>().</a:t>
            </a:r>
            <a:r>
              <a:rPr lang="en-US" altLang="ko-KR" sz="800" b="1" dirty="0" err="1"/>
              <a:t>getName</a:t>
            </a:r>
            <a:r>
              <a:rPr lang="en-US" altLang="ko-KR" sz="800" b="1" dirty="0"/>
              <a:t>() + "]"); //</a:t>
            </a:r>
            <a:r>
              <a:rPr lang="ko-KR" altLang="en-US" sz="800" b="1" dirty="0"/>
              <a:t>현재 실행중인 </a:t>
            </a:r>
            <a:r>
              <a:rPr lang="ko-KR" altLang="en-US" sz="800" b="1" dirty="0" err="1"/>
              <a:t>메소드명</a:t>
            </a:r>
            <a:endParaRPr lang="ko-KR" altLang="en-US" sz="800" dirty="0"/>
          </a:p>
          <a:p>
            <a:pPr>
              <a:buNone/>
            </a:pPr>
            <a:r>
              <a:rPr lang="ko-KR" altLang="en-US" sz="800" dirty="0"/>
              <a:t>                </a:t>
            </a:r>
            <a:r>
              <a:rPr lang="en-US" altLang="ko-KR" sz="800" b="1" dirty="0"/>
              <a:t>return "custom/comp/</a:t>
            </a:r>
            <a:r>
              <a:rPr lang="en-US" altLang="ko-KR" sz="800" b="1" dirty="0" err="1"/>
              <a:t>kakaomap</a:t>
            </a:r>
            <a:r>
              <a:rPr lang="en-US" altLang="ko-KR" sz="800" b="1" dirty="0"/>
              <a:t>/</a:t>
            </a:r>
            <a:r>
              <a:rPr lang="en-US" altLang="ko-KR" sz="800" b="1" dirty="0" err="1"/>
              <a:t>kakaomap</a:t>
            </a:r>
            <a:r>
              <a:rPr lang="en-US" altLang="ko-KR" sz="800" b="1" dirty="0"/>
              <a:t>";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dirty="0"/>
              <a:t>        </a:t>
            </a:r>
            <a:r>
              <a:rPr lang="en-US" altLang="ko-KR" sz="800" b="1" dirty="0"/>
              <a:t>}</a:t>
            </a:r>
            <a:endParaRPr lang="en-US" altLang="ko-KR" sz="800" dirty="0"/>
          </a:p>
          <a:p>
            <a:pPr>
              <a:buNone/>
            </a:pPr>
            <a:r>
              <a:rPr lang="en-US" altLang="ko-KR" sz="800" dirty="0"/>
              <a:t>        </a:t>
            </a:r>
          </a:p>
          <a:p>
            <a:pPr>
              <a:buNone/>
            </a:pPr>
            <a:r>
              <a:rPr lang="en-US" altLang="ko-KR" sz="800" dirty="0"/>
              <a:t>        </a:t>
            </a:r>
            <a:r>
              <a:rPr lang="en-US" altLang="ko-KR" sz="800" b="1" dirty="0"/>
              <a:t>//</a:t>
            </a:r>
            <a:r>
              <a:rPr lang="ko-KR" altLang="en-US" sz="800" b="1" dirty="0" err="1"/>
              <a:t>카카오맵</a:t>
            </a:r>
            <a:r>
              <a:rPr lang="ko-KR" altLang="en-US" sz="800" b="1" dirty="0"/>
              <a:t> 응용</a:t>
            </a:r>
            <a:r>
              <a:rPr lang="en-US" altLang="ko-KR" sz="800" b="1" dirty="0"/>
              <a:t>1 - Map </a:t>
            </a:r>
            <a:r>
              <a:rPr lang="ko-KR" altLang="en-US" sz="800" b="1" dirty="0"/>
              <a:t>조회</a:t>
            </a:r>
            <a:endParaRPr lang="ko-KR" altLang="en-US" sz="800" dirty="0"/>
          </a:p>
          <a:p>
            <a:pPr>
              <a:buNone/>
            </a:pPr>
            <a:r>
              <a:rPr lang="ko-KR" altLang="en-US" sz="800" dirty="0"/>
              <a:t>        </a:t>
            </a:r>
            <a:r>
              <a:rPr lang="en-US" altLang="ko-KR" sz="800" b="1" dirty="0"/>
              <a:t>@</a:t>
            </a:r>
            <a:r>
              <a:rPr lang="en-US" altLang="ko-KR" sz="800" b="1" dirty="0" err="1"/>
              <a:t>RequestMapping</a:t>
            </a:r>
            <a:r>
              <a:rPr lang="en-US" altLang="ko-KR" sz="800" b="1" dirty="0"/>
              <a:t>(value="/kakaoEx1", method=</a:t>
            </a:r>
            <a:r>
              <a:rPr lang="en-US" altLang="ko-KR" sz="800" b="1" dirty="0" err="1"/>
              <a:t>RequestMethod.GET</a:t>
            </a:r>
            <a:r>
              <a:rPr lang="en-US" altLang="ko-KR" sz="800" b="1" dirty="0"/>
              <a:t>)</a:t>
            </a:r>
            <a:endParaRPr lang="en-US" altLang="ko-KR" sz="800" dirty="0"/>
          </a:p>
          <a:p>
            <a:pPr>
              <a:buNone/>
            </a:pPr>
            <a:r>
              <a:rPr lang="en-US" altLang="ko-KR" sz="800" dirty="0"/>
              <a:t>        </a:t>
            </a:r>
            <a:r>
              <a:rPr lang="en-US" altLang="ko-KR" sz="800" b="1" dirty="0"/>
              <a:t>public String kakaoEx1Get() {</a:t>
            </a:r>
            <a:endParaRPr lang="en-US" altLang="ko-KR" sz="800" dirty="0"/>
          </a:p>
          <a:p>
            <a:pPr>
              <a:buNone/>
            </a:pPr>
            <a:r>
              <a:rPr lang="en-US" altLang="ko-KR" sz="800" dirty="0"/>
              <a:t>                </a:t>
            </a:r>
            <a:r>
              <a:rPr lang="en-US" altLang="ko-KR" sz="800" b="1" dirty="0"/>
              <a:t>logger.info("[" + new Object(){}.</a:t>
            </a:r>
            <a:r>
              <a:rPr lang="en-US" altLang="ko-KR" sz="800" b="1" dirty="0" err="1"/>
              <a:t>getClass</a:t>
            </a:r>
            <a:r>
              <a:rPr lang="en-US" altLang="ko-KR" sz="800" b="1" dirty="0"/>
              <a:t>().</a:t>
            </a:r>
            <a:r>
              <a:rPr lang="en-US" altLang="ko-KR" sz="800" b="1" dirty="0" err="1"/>
              <a:t>getEnclosingMethod</a:t>
            </a:r>
            <a:r>
              <a:rPr lang="en-US" altLang="ko-KR" sz="800" b="1" dirty="0"/>
              <a:t>().</a:t>
            </a:r>
            <a:r>
              <a:rPr lang="en-US" altLang="ko-KR" sz="800" b="1" dirty="0" err="1"/>
              <a:t>getName</a:t>
            </a:r>
            <a:r>
              <a:rPr lang="en-US" altLang="ko-KR" sz="800" b="1" dirty="0"/>
              <a:t>() + "]"); //</a:t>
            </a:r>
            <a:r>
              <a:rPr lang="ko-KR" altLang="en-US" sz="800" b="1" dirty="0"/>
              <a:t>현재 실행중인 </a:t>
            </a:r>
            <a:r>
              <a:rPr lang="ko-KR" altLang="en-US" sz="800" b="1" dirty="0" err="1"/>
              <a:t>메소드명</a:t>
            </a:r>
            <a:endParaRPr lang="ko-KR" altLang="en-US" sz="800" dirty="0"/>
          </a:p>
          <a:p>
            <a:pPr>
              <a:buNone/>
            </a:pPr>
            <a:r>
              <a:rPr lang="ko-KR" altLang="en-US" sz="800" dirty="0"/>
              <a:t>                </a:t>
            </a:r>
            <a:r>
              <a:rPr lang="en-US" altLang="ko-KR" sz="800" b="1" dirty="0"/>
              <a:t>return "custom/comp/</a:t>
            </a:r>
            <a:r>
              <a:rPr lang="en-US" altLang="ko-KR" sz="800" b="1" dirty="0" err="1"/>
              <a:t>kakaomap</a:t>
            </a:r>
            <a:r>
              <a:rPr lang="en-US" altLang="ko-KR" sz="800" b="1" dirty="0"/>
              <a:t>/kakaoEx1";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dirty="0"/>
              <a:t>        </a:t>
            </a:r>
            <a:r>
              <a:rPr lang="en-US" altLang="ko-KR" sz="800" b="1" dirty="0"/>
              <a:t>}</a:t>
            </a:r>
            <a:endParaRPr lang="en-US" altLang="ko-KR" sz="800" dirty="0"/>
          </a:p>
          <a:p>
            <a:pPr>
              <a:buNone/>
            </a:pPr>
            <a:r>
              <a:rPr lang="en-US" altLang="ko-KR" sz="800" dirty="0"/>
              <a:t>        </a:t>
            </a:r>
          </a:p>
          <a:p>
            <a:pPr>
              <a:buNone/>
            </a:pPr>
            <a:r>
              <a:rPr lang="en-US" altLang="ko-KR" sz="800" dirty="0"/>
              <a:t>        </a:t>
            </a:r>
            <a:r>
              <a:rPr lang="en-US" altLang="ko-KR" sz="800" b="1" dirty="0"/>
              <a:t>//</a:t>
            </a:r>
            <a:r>
              <a:rPr lang="ko-KR" altLang="en-US" sz="800" b="1" dirty="0" err="1"/>
              <a:t>카카오맵</a:t>
            </a:r>
            <a:r>
              <a:rPr lang="ko-KR" altLang="en-US" sz="800" b="1" dirty="0"/>
              <a:t> 응용</a:t>
            </a:r>
            <a:r>
              <a:rPr lang="en-US" altLang="ko-KR" sz="800" b="1" dirty="0"/>
              <a:t>1 - </a:t>
            </a:r>
            <a:r>
              <a:rPr lang="ko-KR" altLang="en-US" sz="800" b="1" dirty="0" err="1"/>
              <a:t>주소명으로</a:t>
            </a:r>
            <a:r>
              <a:rPr lang="ko-KR" altLang="en-US" sz="800" b="1" dirty="0"/>
              <a:t> 저장</a:t>
            </a:r>
            <a:endParaRPr lang="ko-KR" altLang="en-US" sz="800" dirty="0"/>
          </a:p>
          <a:p>
            <a:pPr>
              <a:buNone/>
            </a:pPr>
            <a:r>
              <a:rPr lang="ko-KR" altLang="en-US" sz="800" dirty="0"/>
              <a:t>        </a:t>
            </a:r>
            <a:r>
              <a:rPr lang="en-US" altLang="ko-KR" sz="800" b="1" dirty="0"/>
              <a:t>@</a:t>
            </a:r>
            <a:r>
              <a:rPr lang="en-US" altLang="ko-KR" sz="800" b="1" dirty="0" err="1"/>
              <a:t>ResponseBody</a:t>
            </a:r>
            <a:endParaRPr lang="en-US" altLang="ko-KR" sz="800" dirty="0"/>
          </a:p>
          <a:p>
            <a:pPr>
              <a:buNone/>
            </a:pPr>
            <a:r>
              <a:rPr lang="en-US" altLang="ko-KR" sz="800" dirty="0"/>
              <a:t>        </a:t>
            </a:r>
            <a:r>
              <a:rPr lang="en-US" altLang="ko-KR" sz="800" b="1" dirty="0"/>
              <a:t>@</a:t>
            </a:r>
            <a:r>
              <a:rPr lang="en-US" altLang="ko-KR" sz="800" b="1" dirty="0" err="1"/>
              <a:t>RequestMapping</a:t>
            </a:r>
            <a:r>
              <a:rPr lang="en-US" altLang="ko-KR" sz="800" b="1" dirty="0"/>
              <a:t>(value="/kakaoEx1", method=RequestMethod.POST)</a:t>
            </a:r>
            <a:endParaRPr lang="en-US" altLang="ko-KR" sz="800" dirty="0"/>
          </a:p>
          <a:p>
            <a:pPr>
              <a:buNone/>
            </a:pPr>
            <a:r>
              <a:rPr lang="en-US" altLang="ko-KR" sz="800" dirty="0"/>
              <a:t>        </a:t>
            </a:r>
            <a:r>
              <a:rPr lang="en-US" altLang="ko-KR" sz="800" b="1" dirty="0"/>
              <a:t>public String kakaoEx1Post(</a:t>
            </a:r>
            <a:r>
              <a:rPr lang="en-US" altLang="ko-KR" sz="800" b="1" dirty="0" err="1"/>
              <a:t>HttpSession</a:t>
            </a:r>
            <a:r>
              <a:rPr lang="en-US" altLang="ko-KR" sz="800" b="1" dirty="0"/>
              <a:t> session, </a:t>
            </a:r>
            <a:r>
              <a:rPr lang="en-US" altLang="ko-KR" sz="800" b="1" dirty="0" err="1"/>
              <a:t>KakaoAddressVO</a:t>
            </a:r>
            <a:r>
              <a:rPr lang="en-US" altLang="ko-KR" sz="800" b="1" dirty="0"/>
              <a:t> </a:t>
            </a:r>
            <a:r>
              <a:rPr lang="en-US" altLang="ko-KR" sz="800" b="1" dirty="0" err="1"/>
              <a:t>vo</a:t>
            </a:r>
            <a:r>
              <a:rPr lang="en-US" altLang="ko-KR" sz="800" b="1" dirty="0"/>
              <a:t>) {</a:t>
            </a:r>
            <a:endParaRPr lang="en-US" altLang="ko-KR" sz="800" dirty="0"/>
          </a:p>
          <a:p>
            <a:pPr>
              <a:buNone/>
            </a:pPr>
            <a:r>
              <a:rPr lang="en-US" altLang="ko-KR" sz="800" dirty="0"/>
              <a:t>                </a:t>
            </a:r>
            <a:r>
              <a:rPr lang="en-US" altLang="ko-KR" sz="800" b="1" dirty="0"/>
              <a:t>logger.info("[" + new Object(){}.</a:t>
            </a:r>
            <a:r>
              <a:rPr lang="en-US" altLang="ko-KR" sz="800" b="1" dirty="0" err="1"/>
              <a:t>getClass</a:t>
            </a:r>
            <a:r>
              <a:rPr lang="en-US" altLang="ko-KR" sz="800" b="1" dirty="0"/>
              <a:t>().</a:t>
            </a:r>
            <a:r>
              <a:rPr lang="en-US" altLang="ko-KR" sz="800" b="1" dirty="0" err="1"/>
              <a:t>getEnclosingMethod</a:t>
            </a:r>
            <a:r>
              <a:rPr lang="en-US" altLang="ko-KR" sz="800" b="1" dirty="0"/>
              <a:t>().</a:t>
            </a:r>
            <a:r>
              <a:rPr lang="en-US" altLang="ko-KR" sz="800" b="1" dirty="0" err="1"/>
              <a:t>getName</a:t>
            </a:r>
            <a:r>
              <a:rPr lang="en-US" altLang="ko-KR" sz="800" b="1" dirty="0"/>
              <a:t>() + "]"); //</a:t>
            </a:r>
            <a:r>
              <a:rPr lang="ko-KR" altLang="en-US" sz="800" b="1" dirty="0"/>
              <a:t>현재 실행중인 </a:t>
            </a:r>
            <a:r>
              <a:rPr lang="ko-KR" altLang="en-US" sz="800" b="1" dirty="0" err="1"/>
              <a:t>메소드명</a:t>
            </a:r>
            <a:endParaRPr lang="ko-KR" altLang="en-US" sz="800" dirty="0"/>
          </a:p>
          <a:p>
            <a:pPr>
              <a:buNone/>
            </a:pPr>
            <a:r>
              <a:rPr lang="ko-KR" altLang="en-US" sz="800" dirty="0"/>
              <a:t>                </a:t>
            </a:r>
            <a:r>
              <a:rPr lang="en-US" altLang="ko-KR" sz="800" b="1" dirty="0" err="1"/>
              <a:t>KakaoAddressVO</a:t>
            </a:r>
            <a:r>
              <a:rPr lang="en-US" altLang="ko-KR" sz="800" b="1" dirty="0"/>
              <a:t> </a:t>
            </a:r>
            <a:r>
              <a:rPr lang="en-US" altLang="ko-KR" sz="800" b="1" dirty="0" err="1"/>
              <a:t>searchVo</a:t>
            </a:r>
            <a:r>
              <a:rPr lang="en-US" altLang="ko-KR" sz="800" b="1" dirty="0"/>
              <a:t> = </a:t>
            </a:r>
            <a:r>
              <a:rPr lang="en-US" altLang="ko-KR" sz="800" b="1" dirty="0" err="1"/>
              <a:t>customCompService.searchAddressName</a:t>
            </a:r>
            <a:r>
              <a:rPr lang="en-US" altLang="ko-KR" sz="800" b="1" dirty="0"/>
              <a:t>(</a:t>
            </a:r>
            <a:r>
              <a:rPr lang="en-US" altLang="ko-KR" sz="800" b="1" dirty="0" err="1"/>
              <a:t>vo.getMapaddress</a:t>
            </a:r>
            <a:r>
              <a:rPr lang="en-US" altLang="ko-KR" sz="800" b="1" dirty="0"/>
              <a:t>());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dirty="0"/>
              <a:t>                </a:t>
            </a:r>
            <a:r>
              <a:rPr lang="en-US" altLang="ko-KR" sz="800" b="1" dirty="0"/>
              <a:t>if (null != </a:t>
            </a:r>
            <a:r>
              <a:rPr lang="en-US" altLang="ko-KR" sz="800" b="1" dirty="0" err="1"/>
              <a:t>searchVo</a:t>
            </a:r>
            <a:r>
              <a:rPr lang="en-US" altLang="ko-KR" sz="800" b="1" dirty="0"/>
              <a:t>) return "0";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dirty="0"/>
              <a:t>                </a:t>
            </a:r>
            <a:r>
              <a:rPr lang="en-US" altLang="ko-KR" sz="800" b="1" dirty="0" err="1"/>
              <a:t>vo.setCustomid</a:t>
            </a:r>
            <a:r>
              <a:rPr lang="en-US" altLang="ko-KR" sz="800" b="1" dirty="0"/>
              <a:t>( (</a:t>
            </a:r>
            <a:r>
              <a:rPr lang="en-US" altLang="ko-KR" sz="800" b="1" dirty="0" err="1"/>
              <a:t>int</a:t>
            </a:r>
            <a:r>
              <a:rPr lang="en-US" altLang="ko-KR" sz="800" b="1" dirty="0"/>
              <a:t>) </a:t>
            </a:r>
            <a:r>
              <a:rPr lang="en-US" altLang="ko-KR" sz="800" b="1" dirty="0" err="1"/>
              <a:t>session.getAttribute</a:t>
            </a:r>
            <a:r>
              <a:rPr lang="en-US" altLang="ko-KR" sz="800" b="1" dirty="0"/>
              <a:t>("</a:t>
            </a:r>
            <a:r>
              <a:rPr lang="en-US" altLang="ko-KR" sz="800" b="1" dirty="0" err="1"/>
              <a:t>sCustomId</a:t>
            </a:r>
            <a:r>
              <a:rPr lang="en-US" altLang="ko-KR" sz="800" b="1" dirty="0"/>
              <a:t>") );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dirty="0"/>
              <a:t>                </a:t>
            </a:r>
            <a:r>
              <a:rPr lang="en-US" altLang="ko-KR" sz="800" b="1" dirty="0" err="1"/>
              <a:t>customCompService.insertAddressName</a:t>
            </a:r>
            <a:r>
              <a:rPr lang="en-US" altLang="ko-KR" sz="800" b="1" dirty="0"/>
              <a:t>(</a:t>
            </a:r>
            <a:r>
              <a:rPr lang="en-US" altLang="ko-KR" sz="800" b="1" dirty="0" err="1"/>
              <a:t>vo</a:t>
            </a:r>
            <a:r>
              <a:rPr lang="en-US" altLang="ko-KR" sz="800" b="1" dirty="0"/>
              <a:t>);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dirty="0"/>
              <a:t>                </a:t>
            </a:r>
            <a:r>
              <a:rPr lang="en-US" altLang="ko-KR" sz="800" b="1" dirty="0"/>
              <a:t>return "1";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dirty="0"/>
              <a:t>        </a:t>
            </a:r>
            <a:r>
              <a:rPr lang="en-US" altLang="ko-KR" sz="800" b="1" dirty="0"/>
              <a:t>}</a:t>
            </a:r>
            <a:endParaRPr lang="en-US" altLang="ko-KR" sz="800" dirty="0"/>
          </a:p>
          <a:p>
            <a:pPr>
              <a:buNone/>
            </a:pPr>
            <a:r>
              <a:rPr lang="en-US" altLang="ko-KR" sz="800" dirty="0"/>
              <a:t>        </a:t>
            </a:r>
          </a:p>
          <a:p>
            <a:pPr>
              <a:buNone/>
            </a:pPr>
            <a:r>
              <a:rPr lang="en-US" altLang="ko-KR" sz="800" dirty="0"/>
              <a:t>        </a:t>
            </a:r>
            <a:r>
              <a:rPr lang="en-US" altLang="ko-KR" sz="800" b="1" dirty="0"/>
              <a:t>//</a:t>
            </a:r>
            <a:r>
              <a:rPr lang="ko-KR" altLang="en-US" sz="800" b="1" dirty="0"/>
              <a:t>고객회사소개 </a:t>
            </a:r>
            <a:r>
              <a:rPr lang="en-US" altLang="ko-KR" sz="800" b="1" dirty="0"/>
              <a:t>(Map)</a:t>
            </a:r>
            <a:endParaRPr lang="en-US" altLang="ko-KR" sz="800" dirty="0"/>
          </a:p>
          <a:p>
            <a:pPr>
              <a:buNone/>
            </a:pPr>
            <a:r>
              <a:rPr lang="en-US" altLang="ko-KR" sz="800" dirty="0"/>
              <a:t>        </a:t>
            </a:r>
            <a:r>
              <a:rPr lang="en-US" altLang="ko-KR" sz="800" b="1" dirty="0"/>
              <a:t>@</a:t>
            </a:r>
            <a:r>
              <a:rPr lang="en-US" altLang="ko-KR" sz="800" b="1" dirty="0" err="1"/>
              <a:t>RequestMapping</a:t>
            </a:r>
            <a:r>
              <a:rPr lang="en-US" altLang="ko-KR" sz="800" b="1" dirty="0"/>
              <a:t>(value="/</a:t>
            </a:r>
            <a:r>
              <a:rPr lang="en-US" altLang="ko-KR" sz="800" b="1" dirty="0" err="1"/>
              <a:t>customCompMap</a:t>
            </a:r>
            <a:r>
              <a:rPr lang="en-US" altLang="ko-KR" sz="800" b="1" dirty="0"/>
              <a:t>", method=</a:t>
            </a:r>
            <a:r>
              <a:rPr lang="en-US" altLang="ko-KR" sz="800" b="1" dirty="0" err="1"/>
              <a:t>RequestMethod.GET</a:t>
            </a:r>
            <a:r>
              <a:rPr lang="en-US" altLang="ko-KR" sz="800" b="1" dirty="0"/>
              <a:t>)</a:t>
            </a:r>
            <a:endParaRPr lang="en-US" altLang="ko-KR" sz="800" dirty="0"/>
          </a:p>
          <a:p>
            <a:pPr>
              <a:buNone/>
            </a:pPr>
            <a:r>
              <a:rPr lang="en-US" altLang="ko-KR" sz="800" dirty="0"/>
              <a:t>        </a:t>
            </a:r>
            <a:r>
              <a:rPr lang="en-US" altLang="ko-KR" sz="800" b="1" dirty="0"/>
              <a:t>public String </a:t>
            </a:r>
            <a:r>
              <a:rPr lang="en-US" altLang="ko-KR" sz="800" b="1" dirty="0" err="1"/>
              <a:t>customCompMapGet</a:t>
            </a:r>
            <a:r>
              <a:rPr lang="en-US" altLang="ko-KR" sz="800" b="1" dirty="0"/>
              <a:t>(</a:t>
            </a:r>
            <a:r>
              <a:rPr lang="en-US" altLang="ko-KR" sz="800" b="1" dirty="0" err="1"/>
              <a:t>HttpSession</a:t>
            </a:r>
            <a:r>
              <a:rPr lang="en-US" altLang="ko-KR" sz="800" b="1" dirty="0"/>
              <a:t> session, String address, Model </a:t>
            </a:r>
            <a:r>
              <a:rPr lang="en-US" altLang="ko-KR" sz="800" b="1" dirty="0" err="1"/>
              <a:t>model</a:t>
            </a:r>
            <a:r>
              <a:rPr lang="en-US" altLang="ko-KR" sz="800" b="1" dirty="0"/>
              <a:t>) {</a:t>
            </a:r>
            <a:endParaRPr lang="en-US" altLang="ko-KR" sz="800" dirty="0"/>
          </a:p>
          <a:p>
            <a:pPr>
              <a:buNone/>
            </a:pPr>
            <a:r>
              <a:rPr lang="en-US" altLang="ko-KR" sz="800" dirty="0"/>
              <a:t>                </a:t>
            </a:r>
            <a:r>
              <a:rPr lang="en-US" altLang="ko-KR" sz="800" b="1" dirty="0"/>
              <a:t>logger.info("[" + new Object(){}.</a:t>
            </a:r>
            <a:r>
              <a:rPr lang="en-US" altLang="ko-KR" sz="800" b="1" dirty="0" err="1"/>
              <a:t>getClass</a:t>
            </a:r>
            <a:r>
              <a:rPr lang="en-US" altLang="ko-KR" sz="800" b="1" dirty="0"/>
              <a:t>().</a:t>
            </a:r>
            <a:r>
              <a:rPr lang="en-US" altLang="ko-KR" sz="800" b="1" dirty="0" err="1"/>
              <a:t>getEnclosingMethod</a:t>
            </a:r>
            <a:r>
              <a:rPr lang="en-US" altLang="ko-KR" sz="800" b="1" dirty="0"/>
              <a:t>().</a:t>
            </a:r>
            <a:r>
              <a:rPr lang="en-US" altLang="ko-KR" sz="800" b="1" dirty="0" err="1"/>
              <a:t>getName</a:t>
            </a:r>
            <a:r>
              <a:rPr lang="en-US" altLang="ko-KR" sz="800" b="1" dirty="0"/>
              <a:t>() + "]"); //</a:t>
            </a:r>
            <a:r>
              <a:rPr lang="ko-KR" altLang="en-US" sz="800" b="1" dirty="0"/>
              <a:t>현재 실행중인 </a:t>
            </a:r>
            <a:r>
              <a:rPr lang="ko-KR" altLang="en-US" sz="800" b="1" dirty="0" err="1"/>
              <a:t>메소드명</a:t>
            </a:r>
            <a:endParaRPr lang="ko-KR" altLang="en-US" sz="800" dirty="0"/>
          </a:p>
          <a:p>
            <a:pPr>
              <a:buNone/>
            </a:pPr>
            <a:r>
              <a:rPr lang="ko-KR" altLang="en-US" sz="800" dirty="0"/>
              <a:t>                </a:t>
            </a:r>
            <a:r>
              <a:rPr lang="en-US" altLang="ko-KR" sz="800" b="1" dirty="0"/>
              <a:t>String </a:t>
            </a:r>
            <a:r>
              <a:rPr lang="en-US" altLang="ko-KR" sz="800" b="1" dirty="0" err="1"/>
              <a:t>sAddress</a:t>
            </a:r>
            <a:r>
              <a:rPr lang="en-US" altLang="ko-KR" sz="800" b="1" dirty="0"/>
              <a:t> = (String)</a:t>
            </a:r>
            <a:r>
              <a:rPr lang="en-US" altLang="ko-KR" sz="800" b="1" dirty="0" err="1"/>
              <a:t>session.getAttribute</a:t>
            </a:r>
            <a:r>
              <a:rPr lang="en-US" altLang="ko-KR" sz="800" b="1" dirty="0"/>
              <a:t>("</a:t>
            </a:r>
            <a:r>
              <a:rPr lang="en-US" altLang="ko-KR" sz="800" b="1" dirty="0" err="1"/>
              <a:t>sAddress</a:t>
            </a:r>
            <a:r>
              <a:rPr lang="en-US" altLang="ko-KR" sz="800" b="1" dirty="0"/>
              <a:t>");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dirty="0"/>
              <a:t>                </a:t>
            </a:r>
            <a:r>
              <a:rPr lang="en-US" altLang="ko-KR" sz="800" b="1" dirty="0"/>
              <a:t>if(address == null) address = </a:t>
            </a:r>
            <a:r>
              <a:rPr lang="en-US" altLang="ko-KR" sz="800" b="1" dirty="0" err="1"/>
              <a:t>sAddress</a:t>
            </a:r>
            <a:r>
              <a:rPr lang="en-US" altLang="ko-KR" sz="800" b="1" dirty="0"/>
              <a:t>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dirty="0"/>
              <a:t>                </a:t>
            </a:r>
            <a:r>
              <a:rPr lang="en-US" altLang="ko-KR" sz="800" b="1" dirty="0" err="1"/>
              <a:t>model.addAttribute</a:t>
            </a:r>
            <a:r>
              <a:rPr lang="en-US" altLang="ko-KR" sz="800" b="1" dirty="0"/>
              <a:t>("address", address);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dirty="0"/>
              <a:t>                </a:t>
            </a:r>
            <a:r>
              <a:rPr lang="en-US" altLang="ko-KR" sz="800" b="1" dirty="0"/>
              <a:t>return "custom/comp/</a:t>
            </a:r>
            <a:r>
              <a:rPr lang="en-US" altLang="ko-KR" sz="800" b="1" dirty="0" err="1"/>
              <a:t>kakaomap</a:t>
            </a:r>
            <a:r>
              <a:rPr lang="en-US" altLang="ko-KR" sz="800" b="1" dirty="0"/>
              <a:t>/</a:t>
            </a:r>
            <a:r>
              <a:rPr lang="en-US" altLang="ko-KR" sz="800" b="1" dirty="0" err="1"/>
              <a:t>customCompMap</a:t>
            </a:r>
            <a:r>
              <a:rPr lang="en-US" altLang="ko-KR" sz="800" b="1" dirty="0"/>
              <a:t>";</a:t>
            </a:r>
            <a:endParaRPr lang="en-US" altLang="ko-KR" sz="800" dirty="0"/>
          </a:p>
          <a:p>
            <a:pPr>
              <a:buNone/>
            </a:pPr>
            <a:r>
              <a:rPr lang="en-US" altLang="ko-KR" sz="800" dirty="0"/>
              <a:t>        </a:t>
            </a:r>
            <a:r>
              <a:rPr lang="en-US" altLang="ko-KR" sz="800" b="1" dirty="0"/>
              <a:t>}</a:t>
            </a:r>
            <a:endParaRPr lang="en-US" altLang="ko-KR" sz="800" dirty="0"/>
          </a:p>
          <a:p>
            <a:pPr>
              <a:buNone/>
            </a:pPr>
            <a:endParaRPr lang="en-US" altLang="ko-KR" sz="800" dirty="0" smtClean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776" y="908720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1.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컨트롤러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 URL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</a:rPr>
              <a:t>매핑주소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504" y="980728"/>
            <a:ext cx="2339752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5536" y="5661248"/>
            <a:ext cx="3744416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39952" y="5517232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2.Get,Post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Method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</a:rPr>
              <a:t>서블릿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</a:rPr>
              <a:t>매핑주소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9552" y="6525344"/>
            <a:ext cx="2736304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47864" y="6165304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3.JSP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로 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</a:rPr>
              <a:t>이동할주소와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 JSP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파일명</a:t>
            </a:r>
            <a:r>
              <a:rPr lang="en-US" altLang="ko-KR" dirty="0" smtClean="0">
                <a:solidFill>
                  <a:srgbClr val="FF0000"/>
                </a:solidFill>
              </a:rPr>
              <a:t>(prefix, </a:t>
            </a:r>
            <a:r>
              <a:rPr lang="en-US" altLang="ko-KR" dirty="0" err="1" smtClean="0">
                <a:solidFill>
                  <a:srgbClr val="FF0000"/>
                </a:solidFill>
              </a:rPr>
              <a:t>surfix</a:t>
            </a:r>
            <a:r>
              <a:rPr lang="ko-KR" altLang="en-US" dirty="0" smtClean="0">
                <a:solidFill>
                  <a:srgbClr val="FF0000"/>
                </a:solidFill>
              </a:rPr>
              <a:t>와 매핑연계됨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 smtClean="0"/>
              <a:t>@Controller </a:t>
            </a:r>
            <a:r>
              <a:rPr lang="ko-KR" altLang="en-US" sz="2000" dirty="0" smtClean="0"/>
              <a:t>구현소스 </a:t>
            </a:r>
            <a:r>
              <a:rPr lang="en-US" altLang="ko-KR" sz="2000" dirty="0" smtClean="0"/>
              <a:t>&lt;</a:t>
            </a:r>
            <a:r>
              <a:rPr lang="ko-KR" altLang="en-US" sz="2000" dirty="0" smtClean="0"/>
              <a:t>계속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07504" y="836712"/>
            <a:ext cx="9036496" cy="6021288"/>
          </a:xfrm>
        </p:spPr>
        <p:txBody>
          <a:bodyPr>
            <a:normAutofit fontScale="92500"/>
          </a:bodyPr>
          <a:lstStyle/>
          <a:p>
            <a:pPr>
              <a:lnSpc>
                <a:spcPts val="600"/>
              </a:lnSpc>
              <a:buNone/>
            </a:pPr>
            <a:r>
              <a:rPr lang="ko-KR" altLang="en-US" sz="800" dirty="0"/>
              <a:t>      </a:t>
            </a:r>
            <a:r>
              <a:rPr lang="ko-KR" altLang="en-US" sz="1000" dirty="0"/>
              <a:t>  </a:t>
            </a:r>
            <a:r>
              <a:rPr lang="en-US" altLang="ko-KR" sz="1000" b="1" dirty="0"/>
              <a:t>// </a:t>
            </a:r>
            <a:r>
              <a:rPr lang="ko-KR" altLang="en-US" sz="1000" b="1" dirty="0" err="1"/>
              <a:t>로그인정보</a:t>
            </a:r>
            <a:r>
              <a:rPr lang="ko-KR" altLang="en-US" sz="1000" b="1" dirty="0"/>
              <a:t> 세션저장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</a:t>
            </a:r>
            <a:r>
              <a:rPr lang="en-US" altLang="ko-KR" sz="1000" b="1" dirty="0"/>
              <a:t>private void </a:t>
            </a:r>
            <a:r>
              <a:rPr lang="en-US" altLang="ko-KR" sz="1000" b="1" dirty="0" err="1"/>
              <a:t>setLoginSession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HttpServletRequest</a:t>
            </a:r>
            <a:r>
              <a:rPr lang="en-US" altLang="ko-KR" sz="1000" b="1" dirty="0"/>
              <a:t> request, </a:t>
            </a:r>
            <a:r>
              <a:rPr lang="en-US" altLang="ko-KR" sz="1000" b="1" dirty="0" err="1"/>
              <a:t>HttpServletResponse</a:t>
            </a:r>
            <a:r>
              <a:rPr lang="en-US" altLang="ko-KR" sz="1000" b="1" dirty="0"/>
              <a:t> response, </a:t>
            </a:r>
            <a:r>
              <a:rPr lang="en-US" altLang="ko-KR" sz="1000" b="1" dirty="0" err="1"/>
              <a:t>HttpSession</a:t>
            </a:r>
            <a:r>
              <a:rPr lang="en-US" altLang="ko-KR" sz="1000" b="1" dirty="0"/>
              <a:t> session, </a:t>
            </a:r>
            <a:r>
              <a:rPr lang="en-US" altLang="ko-KR" sz="1000" b="1" dirty="0" err="1"/>
              <a:t>CustomCompLoginDTO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loginDto</a:t>
            </a:r>
            <a:r>
              <a:rPr lang="en-US" altLang="ko-KR" sz="1000" b="1" dirty="0" smtClean="0"/>
              <a:t>,</a:t>
            </a:r>
          </a:p>
          <a:p>
            <a:pPr>
              <a:lnSpc>
                <a:spcPts val="600"/>
              </a:lnSpc>
              <a:buNone/>
            </a:pPr>
            <a:r>
              <a:rPr lang="en-US" altLang="ko-KR" sz="1000" b="1" dirty="0"/>
              <a:t> </a:t>
            </a:r>
            <a:r>
              <a:rPr lang="en-US" altLang="ko-KR" sz="1000" b="1" dirty="0" smtClean="0"/>
              <a:t>               </a:t>
            </a:r>
            <a:r>
              <a:rPr lang="en-US" altLang="ko-KR" sz="1000" b="1" dirty="0"/>
              <a:t>String </a:t>
            </a:r>
            <a:r>
              <a:rPr lang="en-US" altLang="ko-KR" sz="1000" b="1" dirty="0" err="1"/>
              <a:t>idSave</a:t>
            </a:r>
            <a:r>
              <a:rPr lang="en-US" altLang="ko-KR" sz="1000" b="1" dirty="0"/>
              <a:t>) {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/>
              <a:t>logger.info("[" + new Object(){}.</a:t>
            </a:r>
            <a:r>
              <a:rPr lang="en-US" altLang="ko-KR" sz="1000" b="1" dirty="0" err="1"/>
              <a:t>getClass</a:t>
            </a:r>
            <a:r>
              <a:rPr lang="en-US" altLang="ko-KR" sz="1000" b="1" dirty="0"/>
              <a:t>().</a:t>
            </a:r>
            <a:r>
              <a:rPr lang="en-US" altLang="ko-KR" sz="1000" b="1" dirty="0" err="1"/>
              <a:t>getEnclosingMethod</a:t>
            </a:r>
            <a:r>
              <a:rPr lang="en-US" altLang="ko-KR" sz="1000" b="1" dirty="0"/>
              <a:t>().</a:t>
            </a:r>
            <a:r>
              <a:rPr lang="en-US" altLang="ko-KR" sz="1000" b="1" dirty="0" err="1"/>
              <a:t>getName</a:t>
            </a:r>
            <a:r>
              <a:rPr lang="en-US" altLang="ko-KR" sz="1000" b="1" dirty="0"/>
              <a:t>() + "]"); //</a:t>
            </a:r>
            <a:r>
              <a:rPr lang="ko-KR" altLang="en-US" sz="1000" b="1" dirty="0"/>
              <a:t>현재 실행중인 </a:t>
            </a:r>
            <a:r>
              <a:rPr lang="ko-KR" altLang="en-US" sz="1000" b="1" dirty="0" err="1"/>
              <a:t>메소드명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</a:t>
            </a:r>
            <a:r>
              <a:rPr lang="en-US" altLang="ko-KR" sz="1000" b="1" dirty="0"/>
              <a:t>//</a:t>
            </a:r>
            <a:r>
              <a:rPr lang="ko-KR" altLang="en-US" sz="1000" b="1" dirty="0"/>
              <a:t>로그인 아이디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비밀번호로 회원조회가 </a:t>
            </a:r>
            <a:r>
              <a:rPr lang="ko-KR" altLang="en-US" sz="1000" b="1" dirty="0" err="1"/>
              <a:t>됬을</a:t>
            </a:r>
            <a:r>
              <a:rPr lang="ko-KR" altLang="en-US" sz="1000" b="1" dirty="0"/>
              <a:t> 경우</a:t>
            </a:r>
            <a:r>
              <a:rPr lang="en-US" altLang="ko-KR" sz="1000" b="1" dirty="0"/>
              <a:t>, </a:t>
            </a:r>
            <a:r>
              <a:rPr lang="en-US" altLang="ko-KR" sz="1000" b="1" dirty="0" err="1"/>
              <a:t>HttpSession</a:t>
            </a:r>
            <a:r>
              <a:rPr lang="ko-KR" altLang="en-US" sz="1000" b="1" dirty="0"/>
              <a:t>에 조회된 회원정보 설정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</a:t>
            </a:r>
            <a:r>
              <a:rPr lang="en-US" altLang="ko-KR" sz="1000" b="1" dirty="0" err="1"/>
              <a:t>session.setAttribute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sLoginId</a:t>
            </a:r>
            <a:r>
              <a:rPr lang="en-US" altLang="ko-KR" sz="1000" b="1" dirty="0"/>
              <a:t>", </a:t>
            </a:r>
            <a:r>
              <a:rPr lang="en-US" altLang="ko-KR" sz="1000" b="1" dirty="0" err="1"/>
              <a:t>loginDto.getLogin_id</a:t>
            </a:r>
            <a:r>
              <a:rPr lang="en-US" altLang="ko-KR" sz="1000" b="1" dirty="0"/>
              <a:t>());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 err="1"/>
              <a:t>session.setAttribute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sGradeCode</a:t>
            </a:r>
            <a:r>
              <a:rPr lang="en-US" altLang="ko-KR" sz="1000" b="1" dirty="0"/>
              <a:t>", </a:t>
            </a:r>
            <a:r>
              <a:rPr lang="en-US" altLang="ko-KR" sz="1000" b="1" dirty="0" err="1"/>
              <a:t>loginDto.getCustom_grade</a:t>
            </a:r>
            <a:r>
              <a:rPr lang="en-US" altLang="ko-KR" sz="1000" b="1" dirty="0"/>
              <a:t>());//</a:t>
            </a:r>
            <a:r>
              <a:rPr lang="ko-KR" altLang="en-US" sz="1000" b="1" dirty="0"/>
              <a:t>고객등급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</a:t>
            </a:r>
            <a:r>
              <a:rPr lang="en-US" altLang="ko-KR" sz="1000" b="1" dirty="0" err="1"/>
              <a:t>session.setAttribute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sGradeName</a:t>
            </a:r>
            <a:r>
              <a:rPr lang="en-US" altLang="ko-KR" sz="1000" b="1" dirty="0"/>
              <a:t>", </a:t>
            </a:r>
            <a:r>
              <a:rPr lang="en-US" altLang="ko-KR" sz="1000" b="1" dirty="0" err="1"/>
              <a:t>loginDto.getGrade_name</a:t>
            </a:r>
            <a:r>
              <a:rPr lang="en-US" altLang="ko-KR" sz="1000" b="1" dirty="0"/>
              <a:t>());//</a:t>
            </a:r>
            <a:r>
              <a:rPr lang="ko-KR" altLang="en-US" sz="1000" b="1" dirty="0" err="1"/>
              <a:t>고객등급명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</a:t>
            </a:r>
            <a:r>
              <a:rPr lang="en-US" altLang="ko-KR" sz="1000" b="1" dirty="0" err="1"/>
              <a:t>session.setAttribute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sCustomId</a:t>
            </a:r>
            <a:r>
              <a:rPr lang="en-US" altLang="ko-KR" sz="1000" b="1" dirty="0"/>
              <a:t>", </a:t>
            </a:r>
            <a:r>
              <a:rPr lang="en-US" altLang="ko-KR" sz="1000" b="1" dirty="0" err="1"/>
              <a:t>loginDto.getCustom_id</a:t>
            </a:r>
            <a:r>
              <a:rPr lang="en-US" altLang="ko-KR" sz="1000" b="1" dirty="0"/>
              <a:t>());//</a:t>
            </a:r>
            <a:r>
              <a:rPr lang="ko-KR" altLang="en-US" sz="1000" b="1" dirty="0"/>
              <a:t>고객</a:t>
            </a:r>
            <a:r>
              <a:rPr lang="en-US" altLang="ko-KR" sz="1000" b="1" dirty="0"/>
              <a:t>ID -- SEQ</a:t>
            </a:r>
            <a:r>
              <a:rPr lang="ko-KR" altLang="en-US" sz="1000" b="1" dirty="0"/>
              <a:t>로 바꾸자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</a:t>
            </a:r>
            <a:r>
              <a:rPr lang="en-US" altLang="ko-KR" sz="1000" b="1" dirty="0" err="1"/>
              <a:t>session.setAttribute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sCustomName</a:t>
            </a:r>
            <a:r>
              <a:rPr lang="en-US" altLang="ko-KR" sz="1000" b="1" dirty="0"/>
              <a:t>", </a:t>
            </a:r>
            <a:r>
              <a:rPr lang="en-US" altLang="ko-KR" sz="1000" b="1" dirty="0" err="1"/>
              <a:t>loginDto.getCustom_name</a:t>
            </a:r>
            <a:r>
              <a:rPr lang="en-US" altLang="ko-KR" sz="1000" b="1" dirty="0"/>
              <a:t>());//</a:t>
            </a:r>
            <a:r>
              <a:rPr lang="ko-KR" altLang="en-US" sz="1000" b="1" dirty="0"/>
              <a:t>고객명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</a:t>
            </a:r>
            <a:r>
              <a:rPr lang="en-US" altLang="ko-KR" sz="1000" b="1" dirty="0" err="1"/>
              <a:t>session.setAttribute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sAddress</a:t>
            </a:r>
            <a:r>
              <a:rPr lang="en-US" altLang="ko-KR" sz="1000" b="1" dirty="0"/>
              <a:t>", </a:t>
            </a:r>
            <a:r>
              <a:rPr lang="en-US" altLang="ko-KR" sz="1000" b="1" dirty="0" err="1"/>
              <a:t>loginDto.getAddress</a:t>
            </a:r>
            <a:r>
              <a:rPr lang="en-US" altLang="ko-KR" sz="1000" b="1" dirty="0"/>
              <a:t>());//</a:t>
            </a:r>
            <a:r>
              <a:rPr lang="ko-KR" altLang="en-US" sz="1000" b="1" dirty="0"/>
              <a:t>고객회사소개</a:t>
            </a:r>
            <a:r>
              <a:rPr lang="en-US" altLang="ko-KR" sz="1000" b="1" dirty="0"/>
              <a:t>-</a:t>
            </a:r>
            <a:r>
              <a:rPr lang="en-US" altLang="ko-KR" sz="1000" b="1" dirty="0" err="1"/>
              <a:t>kakaoMap</a:t>
            </a:r>
            <a:r>
              <a:rPr lang="ko-KR" altLang="en-US" sz="1000" b="1" dirty="0"/>
              <a:t>검색용</a:t>
            </a:r>
            <a:r>
              <a:rPr lang="en-US" altLang="ko-KR" sz="1000" b="1" dirty="0"/>
              <a:t>(</a:t>
            </a:r>
            <a:r>
              <a:rPr lang="ko-KR" altLang="en-US" sz="1000" b="1" dirty="0" err="1"/>
              <a:t>도로명주소</a:t>
            </a:r>
            <a:r>
              <a:rPr lang="en-US" altLang="ko-KR" sz="1000" b="1" dirty="0"/>
              <a:t>)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</a:t>
            </a:r>
            <a:r>
              <a:rPr lang="en-US" altLang="ko-KR" sz="1000" b="1" dirty="0" err="1"/>
              <a:t>session.setAttribute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sLoginDate</a:t>
            </a:r>
            <a:r>
              <a:rPr lang="en-US" altLang="ko-KR" sz="1000" b="1" dirty="0"/>
              <a:t>", </a:t>
            </a:r>
            <a:r>
              <a:rPr lang="en-US" altLang="ko-KR" sz="1000" b="1" dirty="0" err="1"/>
              <a:t>loginDto.getLogin_date</a:t>
            </a:r>
            <a:r>
              <a:rPr lang="en-US" altLang="ko-KR" sz="1000" b="1" dirty="0"/>
              <a:t>());//</a:t>
            </a:r>
            <a:r>
              <a:rPr lang="ko-KR" altLang="en-US" sz="1000" b="1" dirty="0" err="1"/>
              <a:t>로그인날짜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</a:t>
            </a:r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</a:t>
            </a:r>
            <a:r>
              <a:rPr lang="en-US" altLang="ko-KR" sz="1000" b="1" dirty="0"/>
              <a:t>// --------------------------------------------------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</a:t>
            </a:r>
            <a:r>
              <a:rPr lang="en-US" altLang="ko-KR" sz="1000" b="1" dirty="0"/>
              <a:t>// DB </a:t>
            </a:r>
            <a:r>
              <a:rPr lang="ko-KR" altLang="en-US" sz="1000" b="1" dirty="0"/>
              <a:t>저장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오늘방문횟수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전체방문횟수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포인터 </a:t>
            </a:r>
            <a:r>
              <a:rPr lang="en-US" altLang="ko-KR" sz="1000" b="1" dirty="0"/>
              <a:t>100</a:t>
            </a:r>
            <a:r>
              <a:rPr lang="ko-KR" altLang="en-US" sz="1000" b="1" dirty="0"/>
              <a:t>씩 증가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</a:t>
            </a:r>
            <a:r>
              <a:rPr lang="en-US" altLang="ko-KR" sz="1000" b="1" dirty="0"/>
              <a:t>// --------------------------------------------------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</a:t>
            </a:r>
            <a:r>
              <a:rPr lang="en-US" altLang="ko-KR" sz="1000" b="1" dirty="0"/>
              <a:t>//</a:t>
            </a:r>
            <a:r>
              <a:rPr lang="ko-KR" altLang="en-US" sz="1000" b="1" dirty="0"/>
              <a:t>최종방문일과 오늘날짜 비교해서 다른 경우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오늘방문횟수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todayCnt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값을 </a:t>
            </a:r>
            <a:r>
              <a:rPr lang="en-US" altLang="ko-KR" sz="1000" b="1" dirty="0"/>
              <a:t>0</a:t>
            </a:r>
            <a:r>
              <a:rPr lang="ko-KR" altLang="en-US" sz="1000" b="1" dirty="0"/>
              <a:t>으로 초기화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</a:t>
            </a:r>
            <a:r>
              <a:rPr lang="en-US" altLang="ko-KR" sz="1000" b="1" dirty="0"/>
              <a:t>String </a:t>
            </a:r>
            <a:r>
              <a:rPr lang="en-US" altLang="ko-KR" sz="1000" b="1" dirty="0" err="1"/>
              <a:t>todayYmdhms</a:t>
            </a:r>
            <a:r>
              <a:rPr lang="en-US" altLang="ko-KR" sz="1000" b="1" dirty="0"/>
              <a:t> = new </a:t>
            </a:r>
            <a:r>
              <a:rPr lang="en-US" altLang="ko-KR" sz="1000" b="1" dirty="0" err="1"/>
              <a:t>SimpleDateFormat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yyyy</a:t>
            </a:r>
            <a:r>
              <a:rPr lang="en-US" altLang="ko-KR" sz="1000" b="1" dirty="0"/>
              <a:t>-MM-</a:t>
            </a:r>
            <a:r>
              <a:rPr lang="en-US" altLang="ko-KR" sz="1000" b="1" dirty="0" err="1"/>
              <a:t>dd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hh:mm:ss</a:t>
            </a:r>
            <a:r>
              <a:rPr lang="en-US" altLang="ko-KR" sz="1000" b="1" dirty="0"/>
              <a:t>").format(new Date());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b="1" dirty="0"/>
              <a:t>    String </a:t>
            </a:r>
            <a:r>
              <a:rPr lang="en-US" altLang="ko-KR" sz="1000" b="1" dirty="0" err="1"/>
              <a:t>todayYmd</a:t>
            </a:r>
            <a:r>
              <a:rPr lang="en-US" altLang="ko-KR" sz="1000" b="1" dirty="0"/>
              <a:t> = new </a:t>
            </a:r>
            <a:r>
              <a:rPr lang="en-US" altLang="ko-KR" sz="1000" b="1" dirty="0" err="1"/>
              <a:t>SimpleDateFormat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yyyy</a:t>
            </a:r>
            <a:r>
              <a:rPr lang="en-US" altLang="ko-KR" sz="1000" b="1" dirty="0"/>
              <a:t>-MM-</a:t>
            </a:r>
            <a:r>
              <a:rPr lang="en-US" altLang="ko-KR" sz="1000" b="1" dirty="0" err="1"/>
              <a:t>dd</a:t>
            </a:r>
            <a:r>
              <a:rPr lang="en-US" altLang="ko-KR" sz="1000" b="1" dirty="0"/>
              <a:t>").format(new Date());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b="1" dirty="0"/>
              <a:t>    if (null == </a:t>
            </a:r>
            <a:r>
              <a:rPr lang="en-US" altLang="ko-KR" sz="1000" b="1" dirty="0" err="1"/>
              <a:t>loginDto.getLogin_date</a:t>
            </a:r>
            <a:r>
              <a:rPr lang="en-US" altLang="ko-KR" sz="1000" b="1" dirty="0"/>
              <a:t>() || ! </a:t>
            </a:r>
            <a:r>
              <a:rPr lang="en-US" altLang="ko-KR" sz="1000" b="1" dirty="0" err="1"/>
              <a:t>loginDto.getLogin_date</a:t>
            </a:r>
            <a:r>
              <a:rPr lang="en-US" altLang="ko-KR" sz="1000" b="1" dirty="0"/>
              <a:t>().substring(0, 10).equals(</a:t>
            </a:r>
            <a:r>
              <a:rPr lang="en-US" altLang="ko-KR" sz="1000" b="1" dirty="0" err="1"/>
              <a:t>todayYmd</a:t>
            </a:r>
            <a:r>
              <a:rPr lang="en-US" altLang="ko-KR" sz="1000" b="1" dirty="0"/>
              <a:t>)) {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        </a:t>
            </a:r>
            <a:r>
              <a:rPr lang="en-US" altLang="ko-KR" sz="1000" b="1" dirty="0" err="1"/>
              <a:t>customCompService.updateTodayCnt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loginDto.getLogin_id</a:t>
            </a:r>
            <a:r>
              <a:rPr lang="en-US" altLang="ko-KR" sz="1000" b="1" dirty="0"/>
              <a:t>(), </a:t>
            </a:r>
            <a:r>
              <a:rPr lang="en-US" altLang="ko-KR" sz="1000" b="1" dirty="0" err="1"/>
              <a:t>loginDto.getCustom_id</a:t>
            </a:r>
            <a:r>
              <a:rPr lang="en-US" altLang="ko-KR" sz="1000" b="1" dirty="0"/>
              <a:t>());//DB</a:t>
            </a:r>
            <a:r>
              <a:rPr lang="ko-KR" altLang="en-US" sz="1000" b="1" dirty="0"/>
              <a:t>저장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오늘방문횟수 </a:t>
            </a:r>
            <a:r>
              <a:rPr lang="en-US" altLang="ko-KR" sz="1000" b="1" dirty="0"/>
              <a:t>'0', </a:t>
            </a:r>
            <a:r>
              <a:rPr lang="ko-KR" altLang="en-US" sz="1000" b="1" dirty="0" err="1"/>
              <a:t>로그인날짜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default now())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        </a:t>
            </a:r>
            <a:r>
              <a:rPr lang="en-US" altLang="ko-KR" sz="1000" b="1" dirty="0" err="1"/>
              <a:t>loginDto.setToday_cnt</a:t>
            </a:r>
            <a:r>
              <a:rPr lang="en-US" altLang="ko-KR" sz="1000" b="1" dirty="0"/>
              <a:t>(0);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        </a:t>
            </a:r>
            <a:r>
              <a:rPr lang="en-US" altLang="ko-KR" sz="1000" b="1" dirty="0" err="1"/>
              <a:t>loginDto.setLogin_date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todayYmdhms</a:t>
            </a:r>
            <a:r>
              <a:rPr lang="en-US" altLang="ko-KR" sz="1000" b="1" dirty="0"/>
              <a:t>);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/>
              <a:t>}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b="1" dirty="0"/>
              <a:t>    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/>
              <a:t>//1.</a:t>
            </a:r>
            <a:r>
              <a:rPr lang="ko-KR" altLang="en-US" sz="1000" b="1" dirty="0"/>
              <a:t>오늘방문횟수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전체방문횟수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씩 증가 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</a:t>
            </a:r>
            <a:r>
              <a:rPr lang="en-US" altLang="ko-KR" sz="1000" b="1" dirty="0" err="1"/>
              <a:t>customCompService.updateVisitCntAndTodayCnt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loginDto.getLogin_id</a:t>
            </a:r>
            <a:r>
              <a:rPr lang="en-US" altLang="ko-KR" sz="1000" b="1" dirty="0"/>
              <a:t>(), </a:t>
            </a:r>
            <a:r>
              <a:rPr lang="en-US" altLang="ko-KR" sz="1000" b="1" dirty="0" err="1"/>
              <a:t>loginDto.getCustom_id</a:t>
            </a:r>
            <a:r>
              <a:rPr lang="en-US" altLang="ko-KR" sz="1000" b="1" dirty="0"/>
              <a:t>());//DB </a:t>
            </a:r>
            <a:r>
              <a:rPr lang="ko-KR" altLang="en-US" sz="1000" b="1" dirty="0"/>
              <a:t>방문횟수 증가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</a:t>
            </a:r>
            <a:r>
              <a:rPr lang="en-US" altLang="ko-KR" sz="1000" b="1" dirty="0" err="1"/>
              <a:t>loginDto.setToday_cnt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loginDto.getToday_cnt</a:t>
            </a:r>
            <a:r>
              <a:rPr lang="en-US" altLang="ko-KR" sz="1000" b="1" dirty="0"/>
              <a:t>() + 1);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 err="1"/>
              <a:t>loginDto.setVisit_cnt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loginDto.getVisit_cnt</a:t>
            </a:r>
            <a:r>
              <a:rPr lang="en-US" altLang="ko-KR" sz="1000" b="1" dirty="0"/>
              <a:t>() + 1);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/>
              <a:t>if (10 &gt;= </a:t>
            </a:r>
            <a:r>
              <a:rPr lang="en-US" altLang="ko-KR" sz="1000" b="1" dirty="0" err="1"/>
              <a:t>loginDto.getToday_cnt</a:t>
            </a:r>
            <a:r>
              <a:rPr lang="en-US" altLang="ko-KR" sz="1000" b="1" dirty="0"/>
              <a:t>()) {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        </a:t>
            </a:r>
            <a:r>
              <a:rPr lang="en-US" altLang="ko-KR" sz="1000" b="1" dirty="0"/>
              <a:t>//2.</a:t>
            </a:r>
            <a:r>
              <a:rPr lang="ko-KR" altLang="en-US" sz="1000" b="1" dirty="0"/>
              <a:t>포인터 </a:t>
            </a:r>
            <a:r>
              <a:rPr lang="en-US" altLang="ko-KR" sz="1000" b="1" dirty="0"/>
              <a:t>100</a:t>
            </a:r>
            <a:r>
              <a:rPr lang="ko-KR" altLang="en-US" sz="1000" b="1" dirty="0"/>
              <a:t>씩 증가</a:t>
            </a:r>
            <a:r>
              <a:rPr lang="en-US" altLang="ko-KR" sz="1000" b="1" dirty="0"/>
              <a:t>(</a:t>
            </a:r>
            <a:r>
              <a:rPr lang="ko-KR" altLang="en-US" sz="1000" b="1" dirty="0" err="1"/>
              <a:t>방문시마다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100</a:t>
            </a:r>
            <a:r>
              <a:rPr lang="ko-KR" altLang="en-US" sz="1000" b="1" dirty="0"/>
              <a:t>포인트씩 증가</a:t>
            </a:r>
            <a:r>
              <a:rPr lang="en-US" altLang="ko-KR" sz="1000" b="1" dirty="0"/>
              <a:t>&lt;DB</a:t>
            </a:r>
            <a:r>
              <a:rPr lang="ko-KR" altLang="en-US" sz="1000" b="1" dirty="0"/>
              <a:t>저장</a:t>
            </a:r>
            <a:r>
              <a:rPr lang="en-US" altLang="ko-KR" sz="1000" b="1" dirty="0"/>
              <a:t>&gt;, 1</a:t>
            </a:r>
            <a:r>
              <a:rPr lang="ko-KR" altLang="en-US" sz="1000" b="1" dirty="0"/>
              <a:t>일 </a:t>
            </a:r>
            <a:r>
              <a:rPr lang="en-US" altLang="ko-KR" sz="1000" b="1" dirty="0"/>
              <a:t>10</a:t>
            </a:r>
            <a:r>
              <a:rPr lang="ko-KR" altLang="en-US" sz="1000" b="1" dirty="0"/>
              <a:t>회 이하</a:t>
            </a:r>
            <a:r>
              <a:rPr lang="en-US" altLang="ko-KR" sz="1000" b="1" dirty="0"/>
              <a:t>)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        </a:t>
            </a:r>
            <a:r>
              <a:rPr lang="en-US" altLang="ko-KR" sz="1000" b="1" dirty="0" err="1"/>
              <a:t>customCompService.updatePoint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loginDto.getLogin_id</a:t>
            </a:r>
            <a:r>
              <a:rPr lang="en-US" altLang="ko-KR" sz="1000" b="1" dirty="0"/>
              <a:t>(), </a:t>
            </a:r>
            <a:r>
              <a:rPr lang="en-US" altLang="ko-KR" sz="1000" b="1" dirty="0" err="1"/>
              <a:t>loginDto.getCustom_id</a:t>
            </a:r>
            <a:r>
              <a:rPr lang="en-US" altLang="ko-KR" sz="1000" b="1" dirty="0"/>
              <a:t>());//DB </a:t>
            </a:r>
            <a:r>
              <a:rPr lang="ko-KR" altLang="en-US" sz="1000" b="1" dirty="0"/>
              <a:t>포인트 </a:t>
            </a:r>
            <a:r>
              <a:rPr lang="en-US" altLang="ko-KR" sz="1000" b="1" dirty="0"/>
              <a:t>100</a:t>
            </a:r>
            <a:r>
              <a:rPr lang="ko-KR" altLang="en-US" sz="1000" b="1" dirty="0"/>
              <a:t>포인트 증가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        </a:t>
            </a:r>
            <a:r>
              <a:rPr lang="en-US" altLang="ko-KR" sz="1000" b="1" dirty="0" err="1"/>
              <a:t>loginDto.setPoint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loginDto.getPoint</a:t>
            </a:r>
            <a:r>
              <a:rPr lang="en-US" altLang="ko-KR" sz="1000" b="1" dirty="0"/>
              <a:t>() + 100);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/>
              <a:t>}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/>
              <a:t>// --------------------------------------------------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/>
              <a:t>// </a:t>
            </a:r>
            <a:r>
              <a:rPr lang="ko-KR" altLang="en-US" sz="1000" b="1" dirty="0"/>
              <a:t>세션 저장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Mypage</a:t>
            </a:r>
            <a:r>
              <a:rPr lang="en-US" altLang="ko-KR" sz="1000" b="1" dirty="0"/>
              <a:t> </a:t>
            </a:r>
            <a:r>
              <a:rPr lang="ko-KR" altLang="en-US" sz="1000" b="1" dirty="0" err="1"/>
              <a:t>회원전용방</a:t>
            </a:r>
            <a:r>
              <a:rPr lang="ko-KR" altLang="en-US" sz="1000" b="1" dirty="0"/>
              <a:t> 출력용</a:t>
            </a:r>
            <a:r>
              <a:rPr lang="en-US" altLang="ko-KR" sz="1000" b="1" dirty="0"/>
              <a:t>) : </a:t>
            </a:r>
            <a:r>
              <a:rPr lang="ko-KR" altLang="en-US" sz="1000" b="1" dirty="0"/>
              <a:t>오늘방문횟수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전체방문횟수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포인트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</a:t>
            </a:r>
            <a:r>
              <a:rPr lang="en-US" altLang="ko-KR" sz="1000" b="1" dirty="0"/>
              <a:t>// --------------------------------------------------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</a:t>
            </a:r>
            <a:r>
              <a:rPr lang="en-US" altLang="ko-KR" sz="1000" b="1" dirty="0" err="1"/>
              <a:t>session.setAttribute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sTodayVCnt</a:t>
            </a:r>
            <a:r>
              <a:rPr lang="en-US" altLang="ko-KR" sz="1000" b="1" dirty="0"/>
              <a:t>", </a:t>
            </a:r>
            <a:r>
              <a:rPr lang="en-US" altLang="ko-KR" sz="1000" b="1" dirty="0" err="1"/>
              <a:t>loginDto.getToday_cnt</a:t>
            </a:r>
            <a:r>
              <a:rPr lang="en-US" altLang="ko-KR" sz="1000" b="1" dirty="0"/>
              <a:t>());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 err="1"/>
              <a:t>session.setAttribute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sVCnt</a:t>
            </a:r>
            <a:r>
              <a:rPr lang="en-US" altLang="ko-KR" sz="1000" b="1" dirty="0"/>
              <a:t>", </a:t>
            </a:r>
            <a:r>
              <a:rPr lang="en-US" altLang="ko-KR" sz="1000" b="1" dirty="0" err="1"/>
              <a:t>loginDto.getVisit_cnt</a:t>
            </a:r>
            <a:r>
              <a:rPr lang="en-US" altLang="ko-KR" sz="1000" b="1" dirty="0"/>
              <a:t>());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 err="1"/>
              <a:t>session.setAttribute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sPoint</a:t>
            </a:r>
            <a:r>
              <a:rPr lang="en-US" altLang="ko-KR" sz="1000" b="1" dirty="0"/>
              <a:t>", </a:t>
            </a:r>
            <a:r>
              <a:rPr lang="en-US" altLang="ko-KR" sz="1000" b="1" dirty="0" err="1"/>
              <a:t>loginDto.getPoint</a:t>
            </a:r>
            <a:r>
              <a:rPr lang="en-US" altLang="ko-KR" sz="1000" b="1" dirty="0"/>
              <a:t>());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/>
              <a:t>//</a:t>
            </a:r>
            <a:r>
              <a:rPr lang="en-US" altLang="ko-KR" sz="1000" b="1" dirty="0" err="1"/>
              <a:t>idSave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저장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쿠키에 아이디</a:t>
            </a:r>
            <a:r>
              <a:rPr lang="en-US" altLang="ko-KR" sz="1000" b="1" dirty="0"/>
              <a:t>(id)</a:t>
            </a:r>
            <a:r>
              <a:rPr lang="ko-KR" altLang="en-US" sz="1000" b="1" dirty="0"/>
              <a:t>를 저장 </a:t>
            </a:r>
            <a:r>
              <a:rPr lang="en-US" altLang="ko-KR" sz="1000" b="1" dirty="0"/>
              <a:t>checkbox checked </a:t>
            </a:r>
            <a:r>
              <a:rPr lang="ko-KR" altLang="en-US" sz="1000" b="1" dirty="0"/>
              <a:t>클릭 여부 </a:t>
            </a:r>
            <a:r>
              <a:rPr lang="en-US" altLang="ko-KR" sz="1000" b="1" dirty="0"/>
              <a:t>- on/null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/>
              <a:t>if (</a:t>
            </a:r>
            <a:r>
              <a:rPr lang="en-US" altLang="ko-KR" sz="1000" b="1" dirty="0" err="1"/>
              <a:t>idSave.equals</a:t>
            </a:r>
            <a:r>
              <a:rPr lang="en-US" altLang="ko-KR" sz="1000" b="1" dirty="0"/>
              <a:t>("on")) {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        </a:t>
            </a:r>
            <a:r>
              <a:rPr lang="en-US" altLang="ko-KR" sz="1000" b="1" dirty="0"/>
              <a:t>Cookie </a:t>
            </a:r>
            <a:r>
              <a:rPr lang="en-US" altLang="ko-KR" sz="1000" b="1" dirty="0" err="1"/>
              <a:t>cookie</a:t>
            </a:r>
            <a:r>
              <a:rPr lang="en-US" altLang="ko-KR" sz="1000" b="1" dirty="0"/>
              <a:t> = new Cookie("</a:t>
            </a:r>
            <a:r>
              <a:rPr lang="en-US" altLang="ko-KR" sz="1000" b="1" dirty="0" err="1"/>
              <a:t>cLoginId</a:t>
            </a:r>
            <a:r>
              <a:rPr lang="en-US" altLang="ko-KR" sz="1000" b="1" dirty="0"/>
              <a:t>", </a:t>
            </a:r>
            <a:r>
              <a:rPr lang="en-US" altLang="ko-KR" sz="1000" b="1" dirty="0" err="1"/>
              <a:t>loginDto.getLogin_id</a:t>
            </a:r>
            <a:r>
              <a:rPr lang="en-US" altLang="ko-KR" sz="1000" b="1" dirty="0"/>
              <a:t>());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        </a:t>
            </a:r>
            <a:r>
              <a:rPr lang="en-US" altLang="ko-KR" sz="1000" b="1" dirty="0" err="1"/>
              <a:t>cookie.setMaxAge</a:t>
            </a:r>
            <a:r>
              <a:rPr lang="en-US" altLang="ko-KR" sz="1000" b="1" dirty="0"/>
              <a:t>(60*60*24*7); //</a:t>
            </a:r>
            <a:r>
              <a:rPr lang="ko-KR" altLang="en-US" sz="1000" b="1" dirty="0"/>
              <a:t>쿠키저장기간 </a:t>
            </a:r>
            <a:r>
              <a:rPr lang="en-US" altLang="ko-KR" sz="1000" b="1" dirty="0"/>
              <a:t>: 7</a:t>
            </a:r>
            <a:r>
              <a:rPr lang="ko-KR" altLang="en-US" sz="1000" b="1" dirty="0"/>
              <a:t>일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단위</a:t>
            </a:r>
            <a:r>
              <a:rPr lang="en-US" altLang="ko-KR" sz="1000" b="1" dirty="0"/>
              <a:t>:</a:t>
            </a:r>
            <a:r>
              <a:rPr lang="ko-KR" altLang="en-US" sz="1000" b="1" dirty="0"/>
              <a:t>초</a:t>
            </a:r>
            <a:r>
              <a:rPr lang="en-US" altLang="ko-KR" sz="1000" b="1" dirty="0"/>
              <a:t>)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        </a:t>
            </a:r>
            <a:r>
              <a:rPr lang="en-US" altLang="ko-KR" sz="1000" b="1" dirty="0" err="1"/>
              <a:t>response.addCookie</a:t>
            </a:r>
            <a:r>
              <a:rPr lang="en-US" altLang="ko-KR" sz="1000" b="1" dirty="0"/>
              <a:t>(cookie);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/>
              <a:t>} else {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        </a:t>
            </a:r>
            <a:r>
              <a:rPr lang="en-US" altLang="ko-KR" sz="1000" b="1" dirty="0"/>
              <a:t>Cookie[] cookies = </a:t>
            </a:r>
            <a:r>
              <a:rPr lang="en-US" altLang="ko-KR" sz="1000" b="1" dirty="0" err="1"/>
              <a:t>request.getCookies</a:t>
            </a:r>
            <a:r>
              <a:rPr lang="en-US" altLang="ko-KR" sz="1000" b="1" dirty="0"/>
              <a:t>();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        </a:t>
            </a:r>
            <a:r>
              <a:rPr lang="en-US" altLang="ko-KR" sz="1000" b="1" dirty="0"/>
              <a:t>for (</a:t>
            </a:r>
            <a:r>
              <a:rPr lang="en-US" altLang="ko-KR" sz="1000" b="1" dirty="0" err="1"/>
              <a:t>int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=0; 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&lt;</a:t>
            </a:r>
            <a:r>
              <a:rPr lang="en-US" altLang="ko-KR" sz="1000" b="1" dirty="0" err="1"/>
              <a:t>cookies.length</a:t>
            </a:r>
            <a:r>
              <a:rPr lang="en-US" altLang="ko-KR" sz="1000" b="1" dirty="0"/>
              <a:t>; 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++) {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                </a:t>
            </a:r>
            <a:r>
              <a:rPr lang="en-US" altLang="ko-KR" sz="1000" b="1" dirty="0"/>
              <a:t>if (cookies[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].</a:t>
            </a:r>
            <a:r>
              <a:rPr lang="en-US" altLang="ko-KR" sz="1000" b="1" dirty="0" err="1"/>
              <a:t>getName</a:t>
            </a:r>
            <a:r>
              <a:rPr lang="en-US" altLang="ko-KR" sz="1000" b="1" dirty="0"/>
              <a:t>().equals("</a:t>
            </a:r>
            <a:r>
              <a:rPr lang="en-US" altLang="ko-KR" sz="1000" b="1" dirty="0" err="1"/>
              <a:t>cLoginId</a:t>
            </a:r>
            <a:r>
              <a:rPr lang="en-US" altLang="ko-KR" sz="1000" b="1" dirty="0"/>
              <a:t>")) {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                        </a:t>
            </a:r>
            <a:r>
              <a:rPr lang="en-US" altLang="ko-KR" sz="1000" b="1" dirty="0"/>
              <a:t>cookies[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].</a:t>
            </a:r>
            <a:r>
              <a:rPr lang="en-US" altLang="ko-KR" sz="1000" b="1" dirty="0" err="1"/>
              <a:t>setMaxAge</a:t>
            </a:r>
            <a:r>
              <a:rPr lang="en-US" altLang="ko-KR" sz="1000" b="1" dirty="0"/>
              <a:t>(0); //</a:t>
            </a:r>
            <a:r>
              <a:rPr lang="ko-KR" altLang="en-US" sz="1000" b="1" dirty="0"/>
              <a:t>쿠키저장기간 </a:t>
            </a:r>
            <a:r>
              <a:rPr lang="en-US" altLang="ko-KR" sz="1000" b="1" dirty="0"/>
              <a:t>: 0</a:t>
            </a:r>
            <a:r>
              <a:rPr lang="ko-KR" altLang="en-US" sz="1000" b="1" dirty="0"/>
              <a:t>일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단위</a:t>
            </a:r>
            <a:r>
              <a:rPr lang="en-US" altLang="ko-KR" sz="1000" b="1" dirty="0"/>
              <a:t>:</a:t>
            </a:r>
            <a:r>
              <a:rPr lang="ko-KR" altLang="en-US" sz="1000" b="1" dirty="0"/>
              <a:t>초</a:t>
            </a:r>
            <a:r>
              <a:rPr lang="en-US" altLang="ko-KR" sz="1000" b="1" dirty="0"/>
              <a:t>) -&gt; </a:t>
            </a:r>
            <a:r>
              <a:rPr lang="ko-KR" altLang="en-US" sz="1000" b="1" dirty="0"/>
              <a:t>삭제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                        </a:t>
            </a:r>
            <a:r>
              <a:rPr lang="en-US" altLang="ko-KR" sz="1000" b="1" dirty="0" err="1"/>
              <a:t>response.addCookie</a:t>
            </a:r>
            <a:r>
              <a:rPr lang="en-US" altLang="ko-KR" sz="1000" b="1" dirty="0"/>
              <a:t>(cookies[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]);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                        </a:t>
            </a:r>
            <a:r>
              <a:rPr lang="en-US" altLang="ko-KR" sz="1000" b="1" dirty="0"/>
              <a:t>break;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                </a:t>
            </a:r>
            <a:r>
              <a:rPr lang="en-US" altLang="ko-KR" sz="1000" b="1" dirty="0"/>
              <a:t>}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        </a:t>
            </a:r>
            <a:r>
              <a:rPr lang="en-US" altLang="ko-KR" sz="1000" b="1" dirty="0"/>
              <a:t>}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/>
              <a:t>}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</a:t>
            </a:r>
            <a:r>
              <a:rPr lang="en-US" altLang="ko-KR" sz="1000" b="1" dirty="0"/>
              <a:t>}</a:t>
            </a:r>
            <a:endParaRPr lang="en-US" altLang="ko-KR" sz="1000" dirty="0"/>
          </a:p>
          <a:p>
            <a:pPr>
              <a:lnSpc>
                <a:spcPts val="500"/>
              </a:lnSpc>
              <a:buNone/>
            </a:pPr>
            <a:endParaRPr lang="en-US" altLang="ko-KR" sz="1000" dirty="0" smtClean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5229200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QRCODE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로그인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/ ID,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비밀번호 로그인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로그인 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</a:rPr>
              <a:t>성공시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 세션저장 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 smtClean="0"/>
              <a:t>@Controller </a:t>
            </a:r>
            <a:r>
              <a:rPr lang="ko-KR" altLang="en-US" sz="2000" dirty="0" smtClean="0"/>
              <a:t>구현소스 </a:t>
            </a:r>
            <a:r>
              <a:rPr lang="en-US" altLang="ko-KR" sz="2000" dirty="0" smtClean="0"/>
              <a:t>&lt;</a:t>
            </a:r>
            <a:r>
              <a:rPr lang="ko-KR" altLang="en-US" sz="2000" dirty="0" smtClean="0"/>
              <a:t>계속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07504" y="836712"/>
            <a:ext cx="9036496" cy="602128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ts val="600"/>
              </a:lnSpc>
              <a:buNone/>
            </a:pPr>
            <a:r>
              <a:rPr lang="ko-KR" altLang="en-US" sz="800" dirty="0"/>
              <a:t>      </a:t>
            </a:r>
            <a:r>
              <a:rPr lang="ko-KR" altLang="en-US" sz="1000" dirty="0"/>
              <a:t>  </a:t>
            </a:r>
            <a:r>
              <a:rPr lang="en-US" altLang="ko-KR" sz="1000" dirty="0"/>
              <a:t> </a:t>
            </a:r>
            <a:r>
              <a:rPr lang="en-US" altLang="ko-KR" sz="1000" b="1" dirty="0"/>
              <a:t>private String </a:t>
            </a:r>
            <a:r>
              <a:rPr lang="en-US" altLang="ko-KR" sz="1000" b="1" dirty="0" err="1"/>
              <a:t>getOrgFileName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MultipartFile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fName</a:t>
            </a:r>
            <a:r>
              <a:rPr lang="en-US" altLang="ko-KR" sz="1000" b="1" dirty="0"/>
              <a:t>) {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/>
              <a:t>logger.info("[" + new Object(){}.</a:t>
            </a:r>
            <a:r>
              <a:rPr lang="en-US" altLang="ko-KR" sz="1000" b="1" dirty="0" err="1"/>
              <a:t>getClass</a:t>
            </a:r>
            <a:r>
              <a:rPr lang="en-US" altLang="ko-KR" sz="1000" b="1" dirty="0"/>
              <a:t>().</a:t>
            </a:r>
            <a:r>
              <a:rPr lang="en-US" altLang="ko-KR" sz="1000" b="1" dirty="0" err="1"/>
              <a:t>getEnclosingMethod</a:t>
            </a:r>
            <a:r>
              <a:rPr lang="en-US" altLang="ko-KR" sz="1000" b="1" dirty="0"/>
              <a:t>().</a:t>
            </a:r>
            <a:r>
              <a:rPr lang="en-US" altLang="ko-KR" sz="1000" b="1" dirty="0" err="1"/>
              <a:t>getName</a:t>
            </a:r>
            <a:r>
              <a:rPr lang="en-US" altLang="ko-KR" sz="1000" b="1" dirty="0"/>
              <a:t>() + "]"); //</a:t>
            </a:r>
            <a:r>
              <a:rPr lang="ko-KR" altLang="en-US" sz="1000" b="1" dirty="0"/>
              <a:t>현재 실행중인 </a:t>
            </a:r>
            <a:r>
              <a:rPr lang="ko-KR" altLang="en-US" sz="1000" b="1" dirty="0" err="1"/>
              <a:t>메소드명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</a:t>
            </a:r>
            <a:r>
              <a:rPr lang="en-US" altLang="ko-KR" sz="1000" b="1" dirty="0"/>
              <a:t>String </a:t>
            </a:r>
            <a:r>
              <a:rPr lang="en-US" altLang="ko-KR" sz="1000" b="1" dirty="0" err="1"/>
              <a:t>orgFileName</a:t>
            </a:r>
            <a:r>
              <a:rPr lang="en-US" altLang="ko-KR" sz="1000" b="1" dirty="0"/>
              <a:t> = "";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/>
              <a:t>String </a:t>
            </a:r>
            <a:r>
              <a:rPr lang="en-US" altLang="ko-KR" sz="1000" b="1" dirty="0" err="1"/>
              <a:t>oFileName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fName.getOriginalFilename</a:t>
            </a:r>
            <a:r>
              <a:rPr lang="en-US" altLang="ko-KR" sz="1000" b="1" dirty="0"/>
              <a:t>();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/>
              <a:t>if(!</a:t>
            </a:r>
            <a:r>
              <a:rPr lang="en-US" altLang="ko-KR" sz="1000" b="1" dirty="0" err="1"/>
              <a:t>oFileName.equals</a:t>
            </a:r>
            <a:r>
              <a:rPr lang="en-US" altLang="ko-KR" sz="1000" b="1" dirty="0"/>
              <a:t>("")) {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        </a:t>
            </a:r>
            <a:r>
              <a:rPr lang="en-US" altLang="ko-KR" sz="1000" b="1" dirty="0"/>
              <a:t>UUID </a:t>
            </a:r>
            <a:r>
              <a:rPr lang="en-US" altLang="ko-KR" sz="1000" b="1" dirty="0" err="1"/>
              <a:t>uid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UUID.randomUUID</a:t>
            </a:r>
            <a:r>
              <a:rPr lang="en-US" altLang="ko-KR" sz="1000" b="1" dirty="0"/>
              <a:t>();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        </a:t>
            </a:r>
            <a:r>
              <a:rPr lang="en-US" altLang="ko-KR" sz="1000" b="1" dirty="0" err="1"/>
              <a:t>orgFileName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uid</a:t>
            </a:r>
            <a:r>
              <a:rPr lang="en-US" altLang="ko-KR" sz="1000" b="1" dirty="0"/>
              <a:t> + "_" + </a:t>
            </a:r>
            <a:r>
              <a:rPr lang="en-US" altLang="ko-KR" sz="1000" b="1" dirty="0" err="1"/>
              <a:t>oFileName</a:t>
            </a:r>
            <a:r>
              <a:rPr lang="en-US" altLang="ko-KR" sz="1000" b="1" dirty="0"/>
              <a:t>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/>
              <a:t>}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/>
              <a:t>return </a:t>
            </a:r>
            <a:r>
              <a:rPr lang="en-US" altLang="ko-KR" sz="1000" b="1" dirty="0" err="1"/>
              <a:t>orgFileName</a:t>
            </a:r>
            <a:r>
              <a:rPr lang="en-US" altLang="ko-KR" sz="1000" b="1" dirty="0"/>
              <a:t>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</a:t>
            </a:r>
            <a:r>
              <a:rPr lang="en-US" altLang="ko-KR" sz="1000" b="1" dirty="0"/>
              <a:t>}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</a:t>
            </a:r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</a:t>
            </a:r>
            <a:r>
              <a:rPr lang="en-US" altLang="ko-KR" sz="1000" b="1" dirty="0"/>
              <a:t>// QR</a:t>
            </a:r>
            <a:r>
              <a:rPr lang="ko-KR" altLang="en-US" sz="1000" b="1" dirty="0"/>
              <a:t>코드 생성화면 이동</a:t>
            </a:r>
            <a:r>
              <a:rPr lang="en-US" altLang="ko-KR" sz="1000" b="1" dirty="0"/>
              <a:t>(URL </a:t>
            </a:r>
            <a:r>
              <a:rPr lang="ko-KR" altLang="en-US" sz="1000" b="1" dirty="0" err="1"/>
              <a:t>등록폼</a:t>
            </a:r>
            <a:r>
              <a:rPr lang="en-US" altLang="ko-KR" sz="1000" b="1" dirty="0"/>
              <a:t>)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</a:t>
            </a:r>
            <a:r>
              <a:rPr lang="en-US" altLang="ko-KR" sz="1000" b="1" dirty="0"/>
              <a:t>@</a:t>
            </a:r>
            <a:r>
              <a:rPr lang="en-US" altLang="ko-KR" sz="1000" b="1" dirty="0" err="1"/>
              <a:t>RequestMapping</a:t>
            </a:r>
            <a:r>
              <a:rPr lang="en-US" altLang="ko-KR" sz="1000" b="1" dirty="0"/>
              <a:t>(value="/</a:t>
            </a:r>
            <a:r>
              <a:rPr lang="en-US" altLang="ko-KR" sz="1000" b="1" dirty="0" err="1"/>
              <a:t>qrCode</a:t>
            </a:r>
            <a:r>
              <a:rPr lang="en-US" altLang="ko-KR" sz="1000" b="1" dirty="0"/>
              <a:t>", method=</a:t>
            </a:r>
            <a:r>
              <a:rPr lang="en-US" altLang="ko-KR" sz="1000" b="1" dirty="0" err="1"/>
              <a:t>RequestMethod.GET</a:t>
            </a:r>
            <a:r>
              <a:rPr lang="en-US" altLang="ko-KR" sz="1000" b="1" dirty="0"/>
              <a:t>)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</a:t>
            </a:r>
            <a:r>
              <a:rPr lang="en-US" altLang="ko-KR" sz="1000" b="1" dirty="0"/>
              <a:t>public String </a:t>
            </a:r>
            <a:r>
              <a:rPr lang="en-US" altLang="ko-KR" sz="1000" b="1" dirty="0" err="1"/>
              <a:t>qrCodeGet</a:t>
            </a:r>
            <a:r>
              <a:rPr lang="en-US" altLang="ko-KR" sz="1000" b="1" dirty="0"/>
              <a:t>() {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/>
              <a:t>logger.info("[" + new Object(){}.</a:t>
            </a:r>
            <a:r>
              <a:rPr lang="en-US" altLang="ko-KR" sz="1000" b="1" dirty="0" err="1"/>
              <a:t>getClass</a:t>
            </a:r>
            <a:r>
              <a:rPr lang="en-US" altLang="ko-KR" sz="1000" b="1" dirty="0"/>
              <a:t>().</a:t>
            </a:r>
            <a:r>
              <a:rPr lang="en-US" altLang="ko-KR" sz="1000" b="1" dirty="0" err="1"/>
              <a:t>getEnclosingMethod</a:t>
            </a:r>
            <a:r>
              <a:rPr lang="en-US" altLang="ko-KR" sz="1000" b="1" dirty="0"/>
              <a:t>().</a:t>
            </a:r>
            <a:r>
              <a:rPr lang="en-US" altLang="ko-KR" sz="1000" b="1" dirty="0" err="1"/>
              <a:t>getName</a:t>
            </a:r>
            <a:r>
              <a:rPr lang="en-US" altLang="ko-KR" sz="1000" b="1" dirty="0"/>
              <a:t>() + "]"); //</a:t>
            </a:r>
            <a:r>
              <a:rPr lang="ko-KR" altLang="en-US" sz="1000" b="1" dirty="0"/>
              <a:t>현재 실행중인 </a:t>
            </a:r>
            <a:r>
              <a:rPr lang="ko-KR" altLang="en-US" sz="1000" b="1" dirty="0" err="1"/>
              <a:t>메소드명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</a:t>
            </a:r>
            <a:r>
              <a:rPr lang="en-US" altLang="ko-KR" sz="1000" b="1" dirty="0"/>
              <a:t>return "</a:t>
            </a:r>
            <a:r>
              <a:rPr lang="en-US" altLang="ko-KR" sz="1000" b="1" dirty="0" err="1"/>
              <a:t>qrCode</a:t>
            </a:r>
            <a:r>
              <a:rPr lang="en-US" altLang="ko-KR" sz="1000" b="1" dirty="0"/>
              <a:t>/</a:t>
            </a:r>
            <a:r>
              <a:rPr lang="en-US" altLang="ko-KR" sz="1000" b="1" dirty="0" err="1"/>
              <a:t>qrCode</a:t>
            </a:r>
            <a:r>
              <a:rPr lang="en-US" altLang="ko-KR" sz="1000" b="1" dirty="0"/>
              <a:t>";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</a:t>
            </a:r>
            <a:r>
              <a:rPr lang="en-US" altLang="ko-KR" sz="1000" b="1" dirty="0"/>
              <a:t>}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</a:t>
            </a:r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</a:t>
            </a:r>
            <a:r>
              <a:rPr lang="en-US" altLang="ko-KR" sz="1000" b="1" dirty="0"/>
              <a:t>// QR</a:t>
            </a:r>
            <a:r>
              <a:rPr lang="ko-KR" altLang="en-US" sz="1000" b="1" dirty="0"/>
              <a:t>코드 생성 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</a:t>
            </a:r>
            <a:r>
              <a:rPr lang="en-US" altLang="ko-KR" sz="1000" b="1" dirty="0"/>
              <a:t>@</a:t>
            </a:r>
            <a:r>
              <a:rPr lang="en-US" altLang="ko-KR" sz="1000" b="1" dirty="0" err="1"/>
              <a:t>SuppressWarnings</a:t>
            </a:r>
            <a:r>
              <a:rPr lang="en-US" altLang="ko-KR" sz="1000" b="1" dirty="0"/>
              <a:t>("deprecation")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</a:t>
            </a:r>
            <a:r>
              <a:rPr lang="en-US" altLang="ko-KR" sz="1000" b="1" dirty="0"/>
              <a:t>@</a:t>
            </a:r>
            <a:r>
              <a:rPr lang="en-US" altLang="ko-KR" sz="1000" b="1" dirty="0" err="1"/>
              <a:t>ResponseBody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</a:t>
            </a:r>
            <a:r>
              <a:rPr lang="en-US" altLang="ko-KR" sz="1000" b="1" dirty="0"/>
              <a:t>@</a:t>
            </a:r>
            <a:r>
              <a:rPr lang="en-US" altLang="ko-KR" sz="1000" b="1" dirty="0" err="1"/>
              <a:t>RequestMapping</a:t>
            </a:r>
            <a:r>
              <a:rPr lang="en-US" altLang="ko-KR" sz="1000" b="1" dirty="0"/>
              <a:t>(value="/</a:t>
            </a:r>
            <a:r>
              <a:rPr lang="en-US" altLang="ko-KR" sz="1000" b="1" dirty="0" err="1"/>
              <a:t>qrCreate</a:t>
            </a:r>
            <a:r>
              <a:rPr lang="en-US" altLang="ko-KR" sz="1000" b="1" dirty="0"/>
              <a:t>", method=RequestMethod.POST, produces="application/</a:t>
            </a:r>
            <a:r>
              <a:rPr lang="en-US" altLang="ko-KR" sz="1000" b="1" dirty="0" err="1"/>
              <a:t>text;charset</a:t>
            </a:r>
            <a:r>
              <a:rPr lang="en-US" altLang="ko-KR" sz="1000" b="1" dirty="0"/>
              <a:t>=utf8")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</a:t>
            </a:r>
            <a:r>
              <a:rPr lang="en-US" altLang="ko-KR" sz="1000" b="1" dirty="0"/>
              <a:t>public String </a:t>
            </a:r>
            <a:r>
              <a:rPr lang="en-US" altLang="ko-KR" sz="1000" b="1" dirty="0" err="1"/>
              <a:t>qrCreatePost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HttpServletRequest</a:t>
            </a:r>
            <a:r>
              <a:rPr lang="en-US" altLang="ko-KR" sz="1000" b="1" dirty="0"/>
              <a:t> request, </a:t>
            </a:r>
            <a:r>
              <a:rPr lang="en-US" altLang="ko-KR" sz="1000" b="1" dirty="0" err="1"/>
              <a:t>HttpSession</a:t>
            </a:r>
            <a:r>
              <a:rPr lang="en-US" altLang="ko-KR" sz="1000" b="1" dirty="0"/>
              <a:t> session, String </a:t>
            </a:r>
            <a:r>
              <a:rPr lang="en-US" altLang="ko-KR" sz="1000" b="1" dirty="0" err="1"/>
              <a:t>qrCodeStartNobodyOrMoveUrls</a:t>
            </a:r>
            <a:r>
              <a:rPr lang="en-US" altLang="ko-KR" sz="1000" b="1" dirty="0"/>
              <a:t>, String </a:t>
            </a:r>
            <a:r>
              <a:rPr lang="en-US" altLang="ko-KR" sz="1000" b="1" dirty="0" err="1"/>
              <a:t>extention</a:t>
            </a:r>
            <a:r>
              <a:rPr lang="en-US" altLang="ko-KR" sz="1000" b="1" dirty="0"/>
              <a:t>) {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/>
              <a:t>logger.info("[" + new Object(){}.</a:t>
            </a:r>
            <a:r>
              <a:rPr lang="en-US" altLang="ko-KR" sz="1000" b="1" dirty="0" err="1"/>
              <a:t>getClass</a:t>
            </a:r>
            <a:r>
              <a:rPr lang="en-US" altLang="ko-KR" sz="1000" b="1" dirty="0"/>
              <a:t>().</a:t>
            </a:r>
            <a:r>
              <a:rPr lang="en-US" altLang="ko-KR" sz="1000" b="1" dirty="0" err="1"/>
              <a:t>getEnclosingMethod</a:t>
            </a:r>
            <a:r>
              <a:rPr lang="en-US" altLang="ko-KR" sz="1000" b="1" dirty="0"/>
              <a:t>().</a:t>
            </a:r>
            <a:r>
              <a:rPr lang="en-US" altLang="ko-KR" sz="1000" b="1" dirty="0" err="1"/>
              <a:t>getName</a:t>
            </a:r>
            <a:r>
              <a:rPr lang="en-US" altLang="ko-KR" sz="1000" b="1" dirty="0"/>
              <a:t>() + "]"); //</a:t>
            </a:r>
            <a:r>
              <a:rPr lang="ko-KR" altLang="en-US" sz="1000" b="1" dirty="0"/>
              <a:t>현재 실행중인 </a:t>
            </a:r>
            <a:r>
              <a:rPr lang="ko-KR" altLang="en-US" sz="1000" b="1" dirty="0" err="1"/>
              <a:t>메소드명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</a:t>
            </a:r>
            <a:r>
              <a:rPr lang="en-US" altLang="ko-KR" sz="1000" b="1" dirty="0"/>
              <a:t>String </a:t>
            </a:r>
            <a:r>
              <a:rPr lang="en-US" altLang="ko-KR" sz="1000" b="1" dirty="0" err="1"/>
              <a:t>uploadPath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request.getSession</a:t>
            </a:r>
            <a:r>
              <a:rPr lang="en-US" altLang="ko-KR" sz="1000" b="1" dirty="0"/>
              <a:t>().</a:t>
            </a:r>
            <a:r>
              <a:rPr lang="en-US" altLang="ko-KR" sz="1000" b="1" dirty="0" err="1"/>
              <a:t>getServletContext</a:t>
            </a:r>
            <a:r>
              <a:rPr lang="en-US" altLang="ko-KR" sz="1000" b="1" dirty="0"/>
              <a:t>().</a:t>
            </a:r>
            <a:r>
              <a:rPr lang="en-US" altLang="ko-KR" sz="1000" b="1" dirty="0" err="1"/>
              <a:t>getRealPath</a:t>
            </a:r>
            <a:r>
              <a:rPr lang="en-US" altLang="ko-KR" sz="1000" b="1" dirty="0"/>
              <a:t>("/resources/data/</a:t>
            </a:r>
            <a:r>
              <a:rPr lang="en-US" altLang="ko-KR" sz="1000" b="1" dirty="0" err="1"/>
              <a:t>qrCode</a:t>
            </a:r>
            <a:r>
              <a:rPr lang="en-US" altLang="ko-KR" sz="1000" b="1" dirty="0"/>
              <a:t>/");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/>
              <a:t>String </a:t>
            </a:r>
            <a:r>
              <a:rPr lang="en-US" altLang="ko-KR" sz="1000" b="1" dirty="0" err="1"/>
              <a:t>qrCodeName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customCompService.qrCreate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qrCodeStartNobodyOrMoveUrls</a:t>
            </a:r>
            <a:r>
              <a:rPr lang="en-US" altLang="ko-KR" sz="1000" b="1" dirty="0"/>
              <a:t>, (String) </a:t>
            </a:r>
            <a:r>
              <a:rPr lang="en-US" altLang="ko-KR" sz="1000" b="1" dirty="0" err="1"/>
              <a:t>session.getAttribute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sLoginId</a:t>
            </a:r>
            <a:r>
              <a:rPr lang="en-US" altLang="ko-KR" sz="1000" b="1" dirty="0"/>
              <a:t>"), (</a:t>
            </a:r>
            <a:r>
              <a:rPr lang="en-US" altLang="ko-KR" sz="1000" b="1" dirty="0" err="1"/>
              <a:t>int</a:t>
            </a:r>
            <a:r>
              <a:rPr lang="en-US" altLang="ko-KR" sz="1000" b="1" dirty="0"/>
              <a:t>) </a:t>
            </a:r>
            <a:r>
              <a:rPr lang="en-US" altLang="ko-KR" sz="1000" b="1" dirty="0" err="1"/>
              <a:t>session.getAttribute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sCustomId</a:t>
            </a:r>
            <a:r>
              <a:rPr lang="en-US" altLang="ko-KR" sz="1000" b="1" dirty="0"/>
              <a:t>"), 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                </a:t>
            </a:r>
            <a:r>
              <a:rPr lang="en-US" altLang="ko-KR" sz="1000" b="1" dirty="0" err="1"/>
              <a:t>uploadPath</a:t>
            </a:r>
            <a:r>
              <a:rPr lang="en-US" altLang="ko-KR" sz="1000" b="1" dirty="0"/>
              <a:t>, (String) </a:t>
            </a:r>
            <a:r>
              <a:rPr lang="en-US" altLang="ko-KR" sz="1000" b="1" dirty="0" err="1"/>
              <a:t>session.getAttribute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sCustomName</a:t>
            </a:r>
            <a:r>
              <a:rPr lang="en-US" altLang="ko-KR" sz="1000" b="1" dirty="0"/>
              <a:t>"), </a:t>
            </a:r>
            <a:r>
              <a:rPr lang="en-US" altLang="ko-KR" sz="1000" b="1" dirty="0" err="1"/>
              <a:t>extention</a:t>
            </a:r>
            <a:r>
              <a:rPr lang="en-US" altLang="ko-KR" sz="1000" b="1" dirty="0"/>
              <a:t>);</a:t>
            </a:r>
            <a:r>
              <a:rPr lang="en-US" altLang="ko-KR" sz="1000" dirty="0"/>
              <a:t>     </a:t>
            </a:r>
            <a:r>
              <a:rPr lang="en-US" altLang="ko-KR" sz="1000" b="1" dirty="0"/>
              <a:t>// </a:t>
            </a:r>
            <a:r>
              <a:rPr lang="en-US" altLang="ko-KR" sz="1000" b="1" dirty="0" err="1"/>
              <a:t>qr</a:t>
            </a:r>
            <a:r>
              <a:rPr lang="ko-KR" altLang="en-US" sz="1000" b="1" dirty="0"/>
              <a:t>코드가 저장될 서버경로와 </a:t>
            </a:r>
            <a:r>
              <a:rPr lang="en-US" altLang="ko-KR" sz="1000" b="1" dirty="0" err="1"/>
              <a:t>qr</a:t>
            </a:r>
            <a:r>
              <a:rPr lang="ko-KR" altLang="en-US" sz="1000" b="1" dirty="0"/>
              <a:t>코드 </a:t>
            </a:r>
            <a:r>
              <a:rPr lang="ko-KR" altLang="en-US" sz="1000" b="1" dirty="0" err="1"/>
              <a:t>찍었을때</a:t>
            </a:r>
            <a:r>
              <a:rPr lang="ko-KR" altLang="en-US" sz="1000" b="1" dirty="0"/>
              <a:t> 이동할 </a:t>
            </a:r>
            <a:r>
              <a:rPr lang="en-US" altLang="ko-KR" sz="1000" b="1" dirty="0" err="1"/>
              <a:t>url</a:t>
            </a:r>
            <a:r>
              <a:rPr lang="ko-KR" altLang="en-US" sz="1000" b="1" dirty="0"/>
              <a:t>을 서비스객체로 넘겨서 </a:t>
            </a:r>
            <a:r>
              <a:rPr lang="en-US" altLang="ko-KR" sz="1000" b="1" dirty="0" err="1"/>
              <a:t>qr</a:t>
            </a:r>
            <a:r>
              <a:rPr lang="ko-KR" altLang="en-US" sz="1000" b="1" dirty="0"/>
              <a:t>코드를 생성하게 한다</a:t>
            </a:r>
            <a:r>
              <a:rPr lang="en-US" altLang="ko-KR" sz="1000" b="1" dirty="0"/>
              <a:t>.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</a:t>
            </a:r>
            <a:r>
              <a:rPr lang="en-US" altLang="ko-KR" sz="1000" b="1" dirty="0"/>
              <a:t>return </a:t>
            </a:r>
            <a:r>
              <a:rPr lang="en-US" altLang="ko-KR" sz="1000" b="1" dirty="0" err="1"/>
              <a:t>qrCodeName</a:t>
            </a:r>
            <a:r>
              <a:rPr lang="en-US" altLang="ko-KR" sz="1000" b="1" dirty="0"/>
              <a:t>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</a:t>
            </a:r>
            <a:r>
              <a:rPr lang="en-US" altLang="ko-KR" sz="1000" b="1" dirty="0"/>
              <a:t>}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</a:t>
            </a:r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</a:t>
            </a:r>
            <a:r>
              <a:rPr lang="en-US" altLang="ko-KR" sz="1000" b="1" dirty="0"/>
              <a:t>// QR </a:t>
            </a:r>
            <a:r>
              <a:rPr lang="ko-KR" altLang="en-US" sz="1000" b="1" dirty="0"/>
              <a:t>로그인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</a:t>
            </a:r>
            <a:r>
              <a:rPr lang="en-US" altLang="ko-KR" sz="1000" b="1" dirty="0"/>
              <a:t>@</a:t>
            </a:r>
            <a:r>
              <a:rPr lang="en-US" altLang="ko-KR" sz="1000" b="1" dirty="0" err="1"/>
              <a:t>SuppressWarnings</a:t>
            </a:r>
            <a:r>
              <a:rPr lang="en-US" altLang="ko-KR" sz="1000" b="1" dirty="0"/>
              <a:t>("deprecation")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</a:t>
            </a:r>
            <a:r>
              <a:rPr lang="en-US" altLang="ko-KR" sz="1000" b="1" dirty="0"/>
              <a:t>@</a:t>
            </a:r>
            <a:r>
              <a:rPr lang="en-US" altLang="ko-KR" sz="1000" b="1" dirty="0" err="1"/>
              <a:t>RequestMapping</a:t>
            </a:r>
            <a:r>
              <a:rPr lang="en-US" altLang="ko-KR" sz="1000" b="1" dirty="0"/>
              <a:t>(value="/</a:t>
            </a:r>
            <a:r>
              <a:rPr lang="en-US" altLang="ko-KR" sz="1000" b="1" dirty="0" err="1"/>
              <a:t>loginQrCode</a:t>
            </a:r>
            <a:r>
              <a:rPr lang="en-US" altLang="ko-KR" sz="1000" b="1" dirty="0"/>
              <a:t>", method=RequestMethod.POST)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</a:t>
            </a:r>
            <a:r>
              <a:rPr lang="en-US" altLang="ko-KR" sz="1000" b="1" dirty="0"/>
              <a:t>public String </a:t>
            </a:r>
            <a:r>
              <a:rPr lang="en-US" altLang="ko-KR" sz="1000" b="1" dirty="0" err="1"/>
              <a:t>loginQrCodePost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HttpSession</a:t>
            </a:r>
            <a:r>
              <a:rPr lang="en-US" altLang="ko-KR" sz="1000" b="1" dirty="0"/>
              <a:t> session, </a:t>
            </a:r>
            <a:r>
              <a:rPr lang="en-US" altLang="ko-KR" sz="1000" b="1" dirty="0" err="1"/>
              <a:t>HttpServletRequest</a:t>
            </a:r>
            <a:r>
              <a:rPr lang="en-US" altLang="ko-KR" sz="1000" b="1" dirty="0"/>
              <a:t> request, </a:t>
            </a:r>
            <a:r>
              <a:rPr lang="en-US" altLang="ko-KR" sz="1000" b="1" dirty="0" err="1"/>
              <a:t>HttpServletResponse</a:t>
            </a:r>
            <a:r>
              <a:rPr lang="en-US" altLang="ko-KR" sz="1000" b="1" dirty="0"/>
              <a:t> response, </a:t>
            </a:r>
            <a:r>
              <a:rPr lang="en-US" altLang="ko-KR" sz="1000" b="1" dirty="0" err="1"/>
              <a:t>MultipartFile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customImgFileName</a:t>
            </a:r>
            <a:r>
              <a:rPr lang="en-US" altLang="ko-KR" sz="1000" b="1" dirty="0"/>
              <a:t>) {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/>
              <a:t>logger.info("[" + new Object(){}.</a:t>
            </a:r>
            <a:r>
              <a:rPr lang="en-US" altLang="ko-KR" sz="1000" b="1" dirty="0" err="1"/>
              <a:t>getClass</a:t>
            </a:r>
            <a:r>
              <a:rPr lang="en-US" altLang="ko-KR" sz="1000" b="1" dirty="0"/>
              <a:t>().</a:t>
            </a:r>
            <a:r>
              <a:rPr lang="en-US" altLang="ko-KR" sz="1000" b="1" dirty="0" err="1"/>
              <a:t>getEnclosingMethod</a:t>
            </a:r>
            <a:r>
              <a:rPr lang="en-US" altLang="ko-KR" sz="1000" b="1" dirty="0"/>
              <a:t>().</a:t>
            </a:r>
            <a:r>
              <a:rPr lang="en-US" altLang="ko-KR" sz="1000" b="1" dirty="0" err="1"/>
              <a:t>getName</a:t>
            </a:r>
            <a:r>
              <a:rPr lang="en-US" altLang="ko-KR" sz="1000" b="1" dirty="0"/>
              <a:t>() + "]"); //</a:t>
            </a:r>
            <a:r>
              <a:rPr lang="ko-KR" altLang="en-US" sz="1000" b="1" dirty="0"/>
              <a:t>현재 실행중인 </a:t>
            </a:r>
            <a:r>
              <a:rPr lang="ko-KR" altLang="en-US" sz="1000" b="1" dirty="0" err="1"/>
              <a:t>메소드명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</a:t>
            </a:r>
            <a:r>
              <a:rPr lang="en-US" altLang="ko-KR" sz="1000" b="1" dirty="0"/>
              <a:t>logger.info("&lt;Request </a:t>
            </a:r>
            <a:r>
              <a:rPr lang="en-US" altLang="ko-KR" sz="1000" b="1" dirty="0" err="1"/>
              <a:t>Param</a:t>
            </a:r>
            <a:r>
              <a:rPr lang="en-US" altLang="ko-KR" sz="1000" b="1" dirty="0"/>
              <a:t>&gt; </a:t>
            </a:r>
            <a:r>
              <a:rPr lang="en-US" altLang="ko-KR" sz="1000" b="1" dirty="0" err="1"/>
              <a:t>qrFName</a:t>
            </a:r>
            <a:r>
              <a:rPr lang="en-US" altLang="ko-KR" sz="1000" b="1" dirty="0"/>
              <a:t> = " + </a:t>
            </a:r>
            <a:r>
              <a:rPr lang="en-US" altLang="ko-KR" sz="1000" b="1" dirty="0" err="1"/>
              <a:t>customImgFileName</a:t>
            </a:r>
            <a:r>
              <a:rPr lang="en-US" altLang="ko-KR" sz="1000" b="1" dirty="0"/>
              <a:t>);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/>
              <a:t>//</a:t>
            </a:r>
            <a:r>
              <a:rPr lang="ko-KR" altLang="en-US" sz="1000" b="1" dirty="0"/>
              <a:t>고객사진 </a:t>
            </a:r>
            <a:r>
              <a:rPr lang="en-US" altLang="ko-KR" sz="1000" b="1" dirty="0"/>
              <a:t>upload</a:t>
            </a:r>
            <a:r>
              <a:rPr lang="ko-KR" altLang="en-US" sz="1000" b="1" dirty="0"/>
              <a:t>보관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</a:t>
            </a:r>
            <a:r>
              <a:rPr lang="en-US" altLang="ko-KR" sz="1000" b="1" dirty="0"/>
              <a:t>String </a:t>
            </a:r>
            <a:r>
              <a:rPr lang="en-US" altLang="ko-KR" sz="1000" b="1" dirty="0" err="1"/>
              <a:t>orgFileName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this.getOrgFileName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customImgFileName</a:t>
            </a:r>
            <a:r>
              <a:rPr lang="en-US" altLang="ko-KR" sz="1000" b="1" dirty="0"/>
              <a:t>);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 err="1"/>
              <a:t>ProjectSupport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ps</a:t>
            </a:r>
            <a:r>
              <a:rPr lang="en-US" altLang="ko-KR" sz="1000" b="1" dirty="0"/>
              <a:t> = new </a:t>
            </a:r>
            <a:r>
              <a:rPr lang="en-US" altLang="ko-KR" sz="1000" b="1" dirty="0" err="1"/>
              <a:t>ProjectSupport</a:t>
            </a:r>
            <a:r>
              <a:rPr lang="en-US" altLang="ko-KR" sz="1000" b="1" dirty="0"/>
              <a:t>();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 err="1"/>
              <a:t>ps.writeFile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customImgFileName</a:t>
            </a:r>
            <a:r>
              <a:rPr lang="en-US" altLang="ko-KR" sz="1000" b="1" dirty="0"/>
              <a:t>, </a:t>
            </a:r>
            <a:r>
              <a:rPr lang="en-US" altLang="ko-KR" sz="1000" b="1" dirty="0" err="1"/>
              <a:t>orgFileName</a:t>
            </a:r>
            <a:r>
              <a:rPr lang="en-US" altLang="ko-KR" sz="1000" b="1" dirty="0"/>
              <a:t>, "</a:t>
            </a:r>
            <a:r>
              <a:rPr lang="en-US" altLang="ko-KR" sz="1000" b="1" dirty="0" err="1"/>
              <a:t>qrCode</a:t>
            </a:r>
            <a:r>
              <a:rPr lang="en-US" altLang="ko-KR" sz="1000" b="1" dirty="0"/>
              <a:t>");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</a:t>
            </a:r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 err="1"/>
              <a:t>QrCodeVO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qrVo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customCompService.loginQrCode</a:t>
            </a:r>
            <a:r>
              <a:rPr lang="en-US" altLang="ko-KR" sz="1000" b="1" dirty="0"/>
              <a:t>(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                </a:t>
            </a:r>
            <a:r>
              <a:rPr lang="en-US" altLang="ko-KR" sz="1000" b="1" dirty="0" err="1"/>
              <a:t>request.getSession</a:t>
            </a:r>
            <a:r>
              <a:rPr lang="en-US" altLang="ko-KR" sz="1000" b="1" dirty="0"/>
              <a:t>().</a:t>
            </a:r>
            <a:r>
              <a:rPr lang="en-US" altLang="ko-KR" sz="1000" b="1" dirty="0" err="1"/>
              <a:t>getServletContext</a:t>
            </a:r>
            <a:r>
              <a:rPr lang="en-US" altLang="ko-KR" sz="1000" b="1" dirty="0"/>
              <a:t>().</a:t>
            </a:r>
            <a:r>
              <a:rPr lang="en-US" altLang="ko-KR" sz="1000" b="1" dirty="0" err="1"/>
              <a:t>getRealPath</a:t>
            </a:r>
            <a:r>
              <a:rPr lang="en-US" altLang="ko-KR" sz="1000" b="1" dirty="0"/>
              <a:t>("/resources/data/</a:t>
            </a:r>
            <a:r>
              <a:rPr lang="en-US" altLang="ko-KR" sz="1000" b="1" dirty="0" err="1"/>
              <a:t>qrCode</a:t>
            </a:r>
            <a:r>
              <a:rPr lang="en-US" altLang="ko-KR" sz="1000" b="1" dirty="0"/>
              <a:t>/"), 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                </a:t>
            </a:r>
            <a:r>
              <a:rPr lang="en-US" altLang="ko-KR" sz="1000" b="1" dirty="0" err="1"/>
              <a:t>customImgFileName.getOriginalFilename</a:t>
            </a:r>
            <a:r>
              <a:rPr lang="en-US" altLang="ko-KR" sz="1000" b="1" dirty="0"/>
              <a:t>());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/>
              <a:t>if (null == </a:t>
            </a:r>
            <a:r>
              <a:rPr lang="en-US" altLang="ko-KR" sz="1000" b="1" dirty="0" err="1"/>
              <a:t>qrVo</a:t>
            </a:r>
            <a:r>
              <a:rPr lang="en-US" altLang="ko-KR" sz="1000" b="1" dirty="0"/>
              <a:t>) return "</a:t>
            </a:r>
            <a:r>
              <a:rPr lang="en-US" altLang="ko-KR" sz="1000" b="1" dirty="0" err="1"/>
              <a:t>qrCode</a:t>
            </a:r>
            <a:r>
              <a:rPr lang="en-US" altLang="ko-KR" sz="1000" b="1" dirty="0"/>
              <a:t>/</a:t>
            </a:r>
            <a:r>
              <a:rPr lang="en-US" altLang="ko-KR" sz="1000" b="1" dirty="0" err="1"/>
              <a:t>qrCode</a:t>
            </a:r>
            <a:r>
              <a:rPr lang="en-US" altLang="ko-KR" sz="1000" b="1" dirty="0"/>
              <a:t>";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/>
              <a:t>// --------------------------------------------------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/>
              <a:t>// </a:t>
            </a:r>
            <a:r>
              <a:rPr lang="ko-KR" altLang="en-US" sz="1000" b="1" dirty="0"/>
              <a:t>로그인 </a:t>
            </a:r>
            <a:r>
              <a:rPr lang="ko-KR" altLang="en-US" sz="1000" b="1" dirty="0" err="1"/>
              <a:t>성공시</a:t>
            </a:r>
            <a:r>
              <a:rPr lang="ko-KR" altLang="en-US" sz="1000" b="1" dirty="0"/>
              <a:t> 처리 내용 </a:t>
            </a:r>
            <a:r>
              <a:rPr lang="en-US" altLang="ko-KR" sz="1000" b="1" dirty="0"/>
              <a:t>: </a:t>
            </a:r>
            <a:r>
              <a:rPr lang="ko-KR" altLang="en-US" sz="1000" b="1" dirty="0" err="1"/>
              <a:t>로그인정보</a:t>
            </a:r>
            <a:r>
              <a:rPr lang="ko-KR" altLang="en-US" sz="1000" b="1" dirty="0"/>
              <a:t> 세션저장 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</a:t>
            </a:r>
            <a:r>
              <a:rPr lang="en-US" altLang="ko-KR" sz="1000" b="1" dirty="0"/>
              <a:t>// --------------------------------------------------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</a:t>
            </a:r>
            <a:r>
              <a:rPr lang="en-US" altLang="ko-KR" sz="1000" b="1" dirty="0"/>
              <a:t>// 1.</a:t>
            </a:r>
            <a:r>
              <a:rPr lang="ko-KR" altLang="en-US" sz="1000" b="1" dirty="0"/>
              <a:t>오늘방문횟수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전체방문횟수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씩 증가 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</a:t>
            </a:r>
            <a:r>
              <a:rPr lang="en-US" altLang="ko-KR" sz="1000" b="1" dirty="0"/>
              <a:t>// 2.</a:t>
            </a:r>
            <a:r>
              <a:rPr lang="ko-KR" altLang="en-US" sz="1000" b="1" dirty="0"/>
              <a:t>포인터 증가</a:t>
            </a:r>
            <a:r>
              <a:rPr lang="en-US" altLang="ko-KR" sz="1000" b="1" dirty="0"/>
              <a:t>(1</a:t>
            </a:r>
            <a:r>
              <a:rPr lang="ko-KR" altLang="en-US" sz="1000" b="1" dirty="0"/>
              <a:t>일 </a:t>
            </a:r>
            <a:r>
              <a:rPr lang="en-US" altLang="ko-KR" sz="1000" b="1" dirty="0"/>
              <a:t>10</a:t>
            </a:r>
            <a:r>
              <a:rPr lang="ko-KR" altLang="en-US" sz="1000" b="1" dirty="0"/>
              <a:t>회까지 </a:t>
            </a:r>
            <a:r>
              <a:rPr lang="ko-KR" altLang="en-US" sz="1000" b="1" dirty="0" err="1"/>
              <a:t>방문시마다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100</a:t>
            </a:r>
            <a:r>
              <a:rPr lang="ko-KR" altLang="en-US" sz="1000" b="1" dirty="0"/>
              <a:t>포인트씩 증가</a:t>
            </a:r>
            <a:r>
              <a:rPr lang="en-US" altLang="ko-KR" sz="1000" b="1" dirty="0"/>
              <a:t>)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</a:t>
            </a:r>
            <a:r>
              <a:rPr lang="en-US" altLang="ko-KR" sz="1000" b="1" dirty="0"/>
              <a:t>// 3.</a:t>
            </a:r>
            <a:r>
              <a:rPr lang="ko-KR" altLang="en-US" sz="1000" b="1" dirty="0"/>
              <a:t>주요자료 세션 저장 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</a:t>
            </a:r>
            <a:r>
              <a:rPr lang="en-US" altLang="ko-KR" sz="1000" b="1" dirty="0"/>
              <a:t>// 4.</a:t>
            </a:r>
            <a:r>
              <a:rPr lang="ko-KR" altLang="en-US" sz="1000" b="1" dirty="0"/>
              <a:t>아이디 저장유무에 따라 쿠키 저장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</a:t>
            </a:r>
            <a:r>
              <a:rPr lang="en-US" altLang="ko-KR" sz="1000" b="1" dirty="0"/>
              <a:t>// --------------------------------------------------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</a:t>
            </a:r>
            <a:r>
              <a:rPr lang="en-US" altLang="ko-KR" sz="1000" b="1" dirty="0" err="1"/>
              <a:t>CustomCompLoginDTO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loginDto</a:t>
            </a:r>
            <a:r>
              <a:rPr lang="en-US" altLang="ko-KR" sz="1000" b="1" dirty="0"/>
              <a:t> = customCompService.searchLogin2(</a:t>
            </a:r>
            <a:r>
              <a:rPr lang="en-US" altLang="ko-KR" sz="1000" b="1" dirty="0" err="1"/>
              <a:t>qrVo.getCustomId</a:t>
            </a:r>
            <a:r>
              <a:rPr lang="en-US" altLang="ko-KR" sz="1000" b="1" dirty="0"/>
              <a:t>());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/>
              <a:t>if (null == </a:t>
            </a:r>
            <a:r>
              <a:rPr lang="en-US" altLang="ko-KR" sz="1000" b="1" dirty="0" err="1"/>
              <a:t>loginDto</a:t>
            </a:r>
            <a:r>
              <a:rPr lang="en-US" altLang="ko-KR" sz="1000" b="1" dirty="0"/>
              <a:t>) return "</a:t>
            </a:r>
            <a:r>
              <a:rPr lang="en-US" altLang="ko-KR" sz="1000" b="1" dirty="0" err="1"/>
              <a:t>qrCode</a:t>
            </a:r>
            <a:r>
              <a:rPr lang="en-US" altLang="ko-KR" sz="1000" b="1" dirty="0"/>
              <a:t>/</a:t>
            </a:r>
            <a:r>
              <a:rPr lang="en-US" altLang="ko-KR" sz="1000" b="1" dirty="0" err="1"/>
              <a:t>qrCode</a:t>
            </a:r>
            <a:r>
              <a:rPr lang="en-US" altLang="ko-KR" sz="1000" b="1" dirty="0"/>
              <a:t>";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        </a:t>
            </a:r>
            <a:r>
              <a:rPr lang="en-US" altLang="ko-KR" sz="1000" b="1" dirty="0" err="1"/>
              <a:t>setLoginSession</a:t>
            </a:r>
            <a:r>
              <a:rPr lang="en-US" altLang="ko-KR" sz="1000" b="1" dirty="0"/>
              <a:t>(request, response, session, </a:t>
            </a:r>
            <a:r>
              <a:rPr lang="en-US" altLang="ko-KR" sz="1000" b="1" dirty="0" err="1"/>
              <a:t>loginDto</a:t>
            </a:r>
            <a:r>
              <a:rPr lang="en-US" altLang="ko-KR" sz="1000" b="1" dirty="0"/>
              <a:t>, "");//</a:t>
            </a:r>
            <a:r>
              <a:rPr lang="ko-KR" altLang="en-US" sz="1000" b="1" dirty="0" err="1"/>
              <a:t>로그인정보</a:t>
            </a:r>
            <a:r>
              <a:rPr lang="ko-KR" altLang="en-US" sz="1000" b="1" dirty="0"/>
              <a:t> 세션저장</a:t>
            </a:r>
            <a:endParaRPr lang="ko-KR" altLang="en-US" sz="1000" dirty="0"/>
          </a:p>
          <a:p>
            <a:pPr>
              <a:lnSpc>
                <a:spcPts val="600"/>
              </a:lnSpc>
              <a:buNone/>
            </a:pPr>
            <a:r>
              <a:rPr lang="ko-KR" altLang="en-US" sz="1000" dirty="0"/>
              <a:t>                </a:t>
            </a:r>
            <a:r>
              <a:rPr lang="en-US" altLang="ko-KR" sz="1000" b="1" dirty="0"/>
              <a:t>return "redirect:/</a:t>
            </a:r>
            <a:r>
              <a:rPr lang="en-US" altLang="ko-KR" sz="1000" b="1" dirty="0" err="1"/>
              <a:t>msgCustomComp</a:t>
            </a:r>
            <a:r>
              <a:rPr lang="en-US" altLang="ko-KR" sz="1000" b="1" dirty="0"/>
              <a:t>/</a:t>
            </a:r>
            <a:r>
              <a:rPr lang="en-US" altLang="ko-KR" sz="1000" b="1" dirty="0" err="1"/>
              <a:t>LoginOk</a:t>
            </a:r>
            <a:r>
              <a:rPr lang="en-US" altLang="ko-KR" sz="1000" b="1" dirty="0"/>
              <a:t>";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dirty="0"/>
              <a:t>        </a:t>
            </a:r>
            <a:r>
              <a:rPr lang="en-US" altLang="ko-KR" sz="1000" b="1" dirty="0"/>
              <a:t>}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r>
              <a:rPr lang="en-US" altLang="ko-KR" sz="1000" b="1" dirty="0"/>
              <a:t>}</a:t>
            </a:r>
            <a:endParaRPr lang="en-US" altLang="ko-KR" sz="1000" dirty="0"/>
          </a:p>
          <a:p>
            <a:pPr>
              <a:lnSpc>
                <a:spcPts val="600"/>
              </a:lnSpc>
              <a:buNone/>
            </a:pPr>
            <a:endParaRPr lang="en-US" altLang="ko-KR" sz="1000" dirty="0" smtClean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80112" y="191683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1. QRCODE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생성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80112" y="3645024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3. QRCODE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로그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인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80112" y="908720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2. QRCODE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</a:rPr>
              <a:t>화일명획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득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err="1" smtClean="0"/>
              <a:t>데이타베이스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ERD &lt;</a:t>
            </a:r>
            <a:r>
              <a:rPr lang="ko-KR" altLang="en-US" sz="2000" dirty="0" smtClean="0"/>
              <a:t>계속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5832648"/>
          </a:xfrm>
        </p:spPr>
        <p:txBody>
          <a:bodyPr>
            <a:normAutofit/>
          </a:bodyPr>
          <a:lstStyle/>
          <a:p>
            <a:pPr>
              <a:buNone/>
            </a:pPr>
            <a:endParaRPr lang="ko-KR" altLang="en-US" sz="16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524" y="908720"/>
            <a:ext cx="8876716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 err="1" smtClean="0"/>
              <a:t>ServiceImpl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구현소스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07504" y="836712"/>
            <a:ext cx="9036496" cy="6021288"/>
          </a:xfrm>
        </p:spPr>
        <p:txBody>
          <a:bodyPr>
            <a:noAutofit/>
          </a:bodyPr>
          <a:lstStyle/>
          <a:p>
            <a:pPr>
              <a:lnSpc>
                <a:spcPts val="600"/>
              </a:lnSpc>
              <a:buNone/>
            </a:pPr>
            <a:r>
              <a:rPr lang="en-US" altLang="ko-KR" sz="800" b="1" dirty="0" smtClean="0"/>
              <a:t>package </a:t>
            </a:r>
            <a:r>
              <a:rPr lang="en-US" altLang="ko-KR" sz="800" b="1" dirty="0" err="1"/>
              <a:t>com.spring.javagreenS_khv.service</a:t>
            </a:r>
            <a:r>
              <a:rPr lang="en-US" altLang="ko-KR" sz="800" b="1" dirty="0"/>
              <a:t>;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dirty="0"/>
              <a:t> </a:t>
            </a:r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@Service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public class </a:t>
            </a:r>
            <a:r>
              <a:rPr lang="en-US" altLang="ko-KR" sz="800" b="1" dirty="0" err="1"/>
              <a:t>CustomCompServiceImpl</a:t>
            </a:r>
            <a:r>
              <a:rPr lang="en-US" altLang="ko-KR" sz="800" b="1" dirty="0"/>
              <a:t> implements </a:t>
            </a:r>
            <a:r>
              <a:rPr lang="en-US" altLang="ko-KR" sz="800" b="1" dirty="0" err="1"/>
              <a:t>CustomCompService</a:t>
            </a:r>
            <a:r>
              <a:rPr lang="en-US" altLang="ko-KR" sz="800" b="1" dirty="0"/>
              <a:t> </a:t>
            </a:r>
            <a:r>
              <a:rPr lang="en-US" altLang="ko-KR" sz="800" b="1" dirty="0" smtClean="0"/>
              <a:t>{</a:t>
            </a:r>
            <a:r>
              <a:rPr lang="en-US" altLang="ko-KR" sz="800" dirty="0"/>
              <a:t>        </a:t>
            </a:r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@</a:t>
            </a:r>
            <a:r>
              <a:rPr lang="en-US" altLang="ko-KR" sz="800" b="1" dirty="0" err="1"/>
              <a:t>Autowired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public </a:t>
            </a:r>
            <a:r>
              <a:rPr lang="en-US" altLang="ko-KR" sz="800" b="1" dirty="0" err="1"/>
              <a:t>CustomCompDAO</a:t>
            </a:r>
            <a:r>
              <a:rPr lang="en-US" altLang="ko-KR" sz="800" b="1" dirty="0"/>
              <a:t> </a:t>
            </a:r>
            <a:r>
              <a:rPr lang="en-US" altLang="ko-KR" sz="800" b="1" dirty="0" err="1"/>
              <a:t>customCompDao</a:t>
            </a:r>
            <a:r>
              <a:rPr lang="en-US" altLang="ko-KR" sz="800" b="1" dirty="0"/>
              <a:t>;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@Override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</a:t>
            </a:r>
            <a:r>
              <a:rPr lang="en-US" altLang="ko-KR" sz="800" b="1" dirty="0">
                <a:solidFill>
                  <a:schemeClr val="accent1"/>
                </a:solidFill>
              </a:rPr>
              <a:t> </a:t>
            </a:r>
            <a:r>
              <a:rPr lang="en-US" altLang="ko-KR" sz="1100" b="1" dirty="0">
                <a:solidFill>
                  <a:schemeClr val="accent1"/>
                </a:solidFill>
              </a:rPr>
              <a:t>public String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qrCreate</a:t>
            </a:r>
            <a:r>
              <a:rPr lang="en-US" altLang="ko-KR" sz="1100" b="1" dirty="0">
                <a:solidFill>
                  <a:schemeClr val="accent1"/>
                </a:solidFill>
              </a:rPr>
              <a:t>(String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qrCodeStart</a:t>
            </a:r>
            <a:r>
              <a:rPr lang="en-US" altLang="ko-KR" sz="1100" b="1" dirty="0">
                <a:solidFill>
                  <a:schemeClr val="accent1"/>
                </a:solidFill>
              </a:rPr>
              <a:t>, String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loginId</a:t>
            </a:r>
            <a:r>
              <a:rPr lang="en-US" altLang="ko-KR" sz="1100" b="1" dirty="0">
                <a:solidFill>
                  <a:schemeClr val="accent1"/>
                </a:solidFill>
              </a:rPr>
              <a:t>,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int</a:t>
            </a:r>
            <a:r>
              <a:rPr lang="en-US" altLang="ko-KR" sz="1100" b="1" dirty="0">
                <a:solidFill>
                  <a:schemeClr val="accent1"/>
                </a:solidFill>
              </a:rPr>
              <a:t>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customId</a:t>
            </a:r>
            <a:r>
              <a:rPr lang="en-US" altLang="ko-KR" sz="1100" b="1" dirty="0">
                <a:solidFill>
                  <a:schemeClr val="accent1"/>
                </a:solidFill>
              </a:rPr>
              <a:t>, String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uploadPath</a:t>
            </a:r>
            <a:r>
              <a:rPr lang="en-US" altLang="ko-KR" sz="1100" b="1" dirty="0">
                <a:solidFill>
                  <a:schemeClr val="accent1"/>
                </a:solidFill>
              </a:rPr>
              <a:t>, String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customName</a:t>
            </a:r>
            <a:r>
              <a:rPr lang="en-US" altLang="ko-KR" sz="1100" b="1" dirty="0">
                <a:solidFill>
                  <a:schemeClr val="accent1"/>
                </a:solidFill>
              </a:rPr>
              <a:t>, String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extention</a:t>
            </a:r>
            <a:r>
              <a:rPr lang="en-US" altLang="ko-KR" sz="1100" b="1" dirty="0">
                <a:solidFill>
                  <a:schemeClr val="accent1"/>
                </a:solidFill>
              </a:rPr>
              <a:t>) {</a:t>
            </a:r>
            <a:endParaRPr lang="en-US" altLang="ko-KR" sz="1100" dirty="0">
              <a:solidFill>
                <a:schemeClr val="accent1"/>
              </a:solidFill>
            </a:endParaRPr>
          </a:p>
          <a:p>
            <a:pPr>
              <a:lnSpc>
                <a:spcPts val="600"/>
              </a:lnSpc>
              <a:buNone/>
            </a:pPr>
            <a:r>
              <a:rPr lang="en-US" altLang="ko-KR" sz="1100" b="1" dirty="0"/>
              <a:t>  </a:t>
            </a:r>
            <a:r>
              <a:rPr lang="en-US" altLang="ko-KR" sz="800" b="1" dirty="0"/>
              <a:t>    </a:t>
            </a:r>
            <a:r>
              <a:rPr lang="en-US" altLang="ko-KR" sz="800" b="1" dirty="0" err="1"/>
              <a:t>SimpleDateFormat</a:t>
            </a:r>
            <a:r>
              <a:rPr lang="en-US" altLang="ko-KR" sz="800" b="1" dirty="0"/>
              <a:t> </a:t>
            </a:r>
            <a:r>
              <a:rPr lang="en-US" altLang="ko-KR" sz="800" b="1" dirty="0" err="1"/>
              <a:t>sdf</a:t>
            </a:r>
            <a:r>
              <a:rPr lang="en-US" altLang="ko-KR" sz="800" b="1" dirty="0"/>
              <a:t> = new </a:t>
            </a:r>
            <a:r>
              <a:rPr lang="en-US" altLang="ko-KR" sz="800" b="1" dirty="0" err="1"/>
              <a:t>SimpleDateFormat</a:t>
            </a:r>
            <a:r>
              <a:rPr lang="en-US" altLang="ko-KR" sz="800" b="1" dirty="0"/>
              <a:t>("</a:t>
            </a:r>
            <a:r>
              <a:rPr lang="en-US" altLang="ko-KR" sz="800" b="1" dirty="0" err="1"/>
              <a:t>yyyyMMddhhmm</a:t>
            </a:r>
            <a:r>
              <a:rPr lang="en-US" altLang="ko-KR" sz="800" b="1" dirty="0"/>
              <a:t>");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   UUID </a:t>
            </a:r>
            <a:r>
              <a:rPr lang="en-US" altLang="ko-KR" sz="800" b="1" dirty="0" err="1"/>
              <a:t>uid</a:t>
            </a:r>
            <a:r>
              <a:rPr lang="en-US" altLang="ko-KR" sz="800" b="1" dirty="0"/>
              <a:t> = </a:t>
            </a:r>
            <a:r>
              <a:rPr lang="en-US" altLang="ko-KR" sz="800" b="1" dirty="0" err="1"/>
              <a:t>UUID.randomUUID</a:t>
            </a:r>
            <a:r>
              <a:rPr lang="en-US" altLang="ko-KR" sz="800" b="1" dirty="0"/>
              <a:t>();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   String </a:t>
            </a:r>
            <a:r>
              <a:rPr lang="en-US" altLang="ko-KR" sz="800" b="1" dirty="0" err="1"/>
              <a:t>strUid</a:t>
            </a:r>
            <a:r>
              <a:rPr lang="en-US" altLang="ko-KR" sz="800" b="1" dirty="0"/>
              <a:t> = </a:t>
            </a:r>
            <a:r>
              <a:rPr lang="en-US" altLang="ko-KR" sz="800" b="1" dirty="0" err="1"/>
              <a:t>uid.toString</a:t>
            </a:r>
            <a:r>
              <a:rPr lang="en-US" altLang="ko-KR" sz="800" b="1" dirty="0"/>
              <a:t>().substring(0,15);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   String </a:t>
            </a:r>
            <a:r>
              <a:rPr lang="en-US" altLang="ko-KR" sz="800" b="1" dirty="0" err="1"/>
              <a:t>qrCode</a:t>
            </a:r>
            <a:r>
              <a:rPr lang="en-US" altLang="ko-KR" sz="800" b="1" dirty="0"/>
              <a:t> = "", </a:t>
            </a:r>
            <a:r>
              <a:rPr lang="en-US" altLang="ko-KR" sz="800" b="1" dirty="0" err="1"/>
              <a:t>qrCodeImgName</a:t>
            </a:r>
            <a:r>
              <a:rPr lang="en-US" altLang="ko-KR" sz="800" b="1" dirty="0"/>
              <a:t> = </a:t>
            </a:r>
            <a:r>
              <a:rPr lang="en-US" altLang="ko-KR" sz="800" b="1" dirty="0" err="1"/>
              <a:t>customName</a:t>
            </a:r>
            <a:r>
              <a:rPr lang="en-US" altLang="ko-KR" sz="800" b="1" dirty="0"/>
              <a:t>;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   </a:t>
            </a:r>
            <a:r>
              <a:rPr lang="en-US" altLang="ko-KR" sz="800" b="1" dirty="0" err="1"/>
              <a:t>qrCode</a:t>
            </a:r>
            <a:r>
              <a:rPr lang="en-US" altLang="ko-KR" sz="800" b="1" dirty="0"/>
              <a:t> = </a:t>
            </a:r>
            <a:r>
              <a:rPr lang="en-US" altLang="ko-KR" sz="800" b="1" dirty="0" err="1"/>
              <a:t>sdf.format</a:t>
            </a:r>
            <a:r>
              <a:rPr lang="en-US" altLang="ko-KR" sz="800" b="1" dirty="0"/>
              <a:t>(new Date()) + "_" + </a:t>
            </a:r>
            <a:r>
              <a:rPr lang="en-US" altLang="ko-KR" sz="800" b="1" dirty="0" err="1"/>
              <a:t>String.format</a:t>
            </a:r>
            <a:r>
              <a:rPr lang="en-US" altLang="ko-KR" sz="800" b="1" dirty="0"/>
              <a:t>("%10s", </a:t>
            </a:r>
            <a:r>
              <a:rPr lang="en-US" altLang="ko-KR" sz="800" b="1" dirty="0" err="1"/>
              <a:t>loginId</a:t>
            </a:r>
            <a:r>
              <a:rPr lang="en-US" altLang="ko-KR" sz="800" b="1" dirty="0"/>
              <a:t>) + "_" + </a:t>
            </a:r>
            <a:r>
              <a:rPr lang="en-US" altLang="ko-KR" sz="800" b="1" dirty="0" err="1"/>
              <a:t>qrCodeStart</a:t>
            </a:r>
            <a:r>
              <a:rPr lang="en-US" altLang="ko-KR" sz="800" b="1" dirty="0"/>
              <a:t> + "_" + </a:t>
            </a:r>
            <a:r>
              <a:rPr lang="en-US" altLang="ko-KR" sz="800" b="1" dirty="0" err="1"/>
              <a:t>strUid</a:t>
            </a:r>
            <a:r>
              <a:rPr lang="en-US" altLang="ko-KR" sz="800" b="1" dirty="0"/>
              <a:t>; // </a:t>
            </a:r>
            <a:r>
              <a:rPr lang="en-US" altLang="ko-KR" sz="800" b="1" dirty="0" err="1"/>
              <a:t>qrCode</a:t>
            </a:r>
            <a:r>
              <a:rPr lang="en-US" altLang="ko-KR" sz="800" b="1" dirty="0"/>
              <a:t> </a:t>
            </a:r>
            <a:r>
              <a:rPr lang="en-US" altLang="ko-KR" sz="800" b="1" dirty="0" err="1"/>
              <a:t>Lenth</a:t>
            </a:r>
            <a:r>
              <a:rPr lang="en-US" altLang="ko-KR" sz="800" b="1" dirty="0"/>
              <a:t> (51) = 12 + 1 + 10 + 1 + 11 + 1 + 15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   String </a:t>
            </a:r>
            <a:r>
              <a:rPr lang="en-US" altLang="ko-KR" sz="800" b="1" dirty="0" err="1"/>
              <a:t>qrCodeFileName</a:t>
            </a:r>
            <a:r>
              <a:rPr lang="en-US" altLang="ko-KR" sz="800" b="1" dirty="0"/>
              <a:t> = </a:t>
            </a:r>
            <a:r>
              <a:rPr lang="en-US" altLang="ko-KR" sz="800" b="1" dirty="0" err="1"/>
              <a:t>qrCodeImgName</a:t>
            </a:r>
            <a:r>
              <a:rPr lang="en-US" altLang="ko-KR" sz="800" b="1" dirty="0"/>
              <a:t> + "_" + </a:t>
            </a:r>
            <a:r>
              <a:rPr lang="en-US" altLang="ko-KR" sz="800" b="1" dirty="0" err="1"/>
              <a:t>sdf.format</a:t>
            </a:r>
            <a:r>
              <a:rPr lang="en-US" altLang="ko-KR" sz="800" b="1" dirty="0"/>
              <a:t>(new Date());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  try {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      File </a:t>
            </a:r>
            <a:r>
              <a:rPr lang="en-US" altLang="ko-KR" sz="800" b="1" dirty="0" err="1"/>
              <a:t>file</a:t>
            </a:r>
            <a:r>
              <a:rPr lang="en-US" altLang="ko-KR" sz="800" b="1" dirty="0"/>
              <a:t> = new File(</a:t>
            </a:r>
            <a:r>
              <a:rPr lang="en-US" altLang="ko-KR" sz="800" b="1" dirty="0" err="1"/>
              <a:t>uploadPath</a:t>
            </a:r>
            <a:r>
              <a:rPr lang="en-US" altLang="ko-KR" sz="800" b="1" dirty="0"/>
              <a:t>); // </a:t>
            </a:r>
            <a:r>
              <a:rPr lang="en-US" altLang="ko-KR" sz="800" b="1" dirty="0" err="1"/>
              <a:t>qr</a:t>
            </a:r>
            <a:r>
              <a:rPr lang="ko-KR" altLang="en-US" sz="800" b="1" dirty="0"/>
              <a:t>코드 이미지를 저장할 </a:t>
            </a:r>
            <a:r>
              <a:rPr lang="ko-KR" altLang="en-US" sz="800" b="1" dirty="0" err="1"/>
              <a:t>디렉토리</a:t>
            </a:r>
            <a:r>
              <a:rPr lang="ko-KR" altLang="en-US" sz="800" b="1" dirty="0"/>
              <a:t> 지정</a:t>
            </a:r>
            <a:endParaRPr lang="ko-KR" altLang="en-US" sz="800" dirty="0"/>
          </a:p>
          <a:p>
            <a:pPr>
              <a:lnSpc>
                <a:spcPts val="600"/>
              </a:lnSpc>
              <a:buNone/>
            </a:pPr>
            <a:r>
              <a:rPr lang="ko-KR" altLang="en-US" sz="800" b="1" dirty="0"/>
              <a:t>         </a:t>
            </a:r>
            <a:r>
              <a:rPr lang="en-US" altLang="ko-KR" sz="800" b="1" dirty="0"/>
              <a:t>if (!</a:t>
            </a:r>
            <a:r>
              <a:rPr lang="en-US" altLang="ko-KR" sz="800" b="1" dirty="0" err="1"/>
              <a:t>file.exists</a:t>
            </a:r>
            <a:r>
              <a:rPr lang="en-US" altLang="ko-KR" sz="800" b="1" dirty="0"/>
              <a:t>()) return "";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      String[] </a:t>
            </a:r>
            <a:r>
              <a:rPr lang="en-US" altLang="ko-KR" sz="800" b="1" dirty="0" err="1"/>
              <a:t>oldFileNms</a:t>
            </a:r>
            <a:r>
              <a:rPr lang="en-US" altLang="ko-KR" sz="800" b="1" dirty="0"/>
              <a:t> = </a:t>
            </a:r>
            <a:r>
              <a:rPr lang="en-US" altLang="ko-KR" sz="800" b="1" dirty="0" err="1"/>
              <a:t>file.list</a:t>
            </a:r>
            <a:r>
              <a:rPr lang="en-US" altLang="ko-KR" sz="800" b="1" dirty="0"/>
              <a:t>();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      if (null != </a:t>
            </a:r>
            <a:r>
              <a:rPr lang="en-US" altLang="ko-KR" sz="800" b="1" dirty="0" err="1"/>
              <a:t>oldFileNms</a:t>
            </a:r>
            <a:r>
              <a:rPr lang="en-US" altLang="ko-KR" sz="800" b="1" dirty="0"/>
              <a:t> &amp;&amp; 0 &lt; </a:t>
            </a:r>
            <a:r>
              <a:rPr lang="en-US" altLang="ko-KR" sz="800" b="1" dirty="0" err="1"/>
              <a:t>oldFileNms.length</a:t>
            </a:r>
            <a:r>
              <a:rPr lang="en-US" altLang="ko-KR" sz="800" b="1" dirty="0"/>
              <a:t>) {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         </a:t>
            </a:r>
            <a:r>
              <a:rPr lang="en-US" altLang="ko-KR" sz="800" b="1" dirty="0" err="1"/>
              <a:t>int</a:t>
            </a:r>
            <a:r>
              <a:rPr lang="en-US" altLang="ko-KR" sz="800" b="1" dirty="0"/>
              <a:t> </a:t>
            </a:r>
            <a:r>
              <a:rPr lang="en-US" altLang="ko-KR" sz="800" b="1" dirty="0" err="1"/>
              <a:t>fNameLen</a:t>
            </a:r>
            <a:r>
              <a:rPr lang="en-US" altLang="ko-KR" sz="800" b="1" dirty="0"/>
              <a:t> = </a:t>
            </a:r>
            <a:r>
              <a:rPr lang="en-US" altLang="ko-KR" sz="800" b="1" dirty="0" err="1"/>
              <a:t>qrCodeImgName.length</a:t>
            </a:r>
            <a:r>
              <a:rPr lang="en-US" altLang="ko-KR" sz="800" b="1" dirty="0"/>
              <a:t>() + 15;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         </a:t>
            </a:r>
            <a:r>
              <a:rPr lang="en-US" altLang="ko-KR" sz="800" b="1" dirty="0" err="1"/>
              <a:t>int</a:t>
            </a:r>
            <a:r>
              <a:rPr lang="en-US" altLang="ko-KR" sz="800" b="1" dirty="0"/>
              <a:t>[] </a:t>
            </a:r>
            <a:r>
              <a:rPr lang="en-US" altLang="ko-KR" sz="800" b="1" dirty="0" err="1"/>
              <a:t>fNameNums</a:t>
            </a:r>
            <a:r>
              <a:rPr lang="en-US" altLang="ko-KR" sz="800" b="1" dirty="0"/>
              <a:t> = new </a:t>
            </a:r>
            <a:r>
              <a:rPr lang="en-US" altLang="ko-KR" sz="800" b="1" dirty="0" err="1"/>
              <a:t>int</a:t>
            </a:r>
            <a:r>
              <a:rPr lang="en-US" altLang="ko-KR" sz="800" b="1" dirty="0"/>
              <a:t>[</a:t>
            </a:r>
            <a:r>
              <a:rPr lang="en-US" altLang="ko-KR" sz="800" b="1" dirty="0" err="1"/>
              <a:t>oldFileNms.length</a:t>
            </a:r>
            <a:r>
              <a:rPr lang="en-US" altLang="ko-KR" sz="800" b="1" dirty="0"/>
              <a:t>];//[0,0,0,0,0, ... N]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         </a:t>
            </a:r>
            <a:r>
              <a:rPr lang="en-US" altLang="ko-KR" sz="800" b="1" dirty="0" err="1"/>
              <a:t>int</a:t>
            </a:r>
            <a:r>
              <a:rPr lang="en-US" altLang="ko-KR" sz="800" b="1" dirty="0"/>
              <a:t> </a:t>
            </a:r>
            <a:r>
              <a:rPr lang="en-US" altLang="ko-KR" sz="800" b="1" dirty="0" err="1"/>
              <a:t>fNameNum</a:t>
            </a:r>
            <a:r>
              <a:rPr lang="en-US" altLang="ko-KR" sz="800" b="1" dirty="0"/>
              <a:t> = 0, </a:t>
            </a:r>
            <a:r>
              <a:rPr lang="en-US" altLang="ko-KR" sz="800" b="1" dirty="0" err="1"/>
              <a:t>fNameNumIdx</a:t>
            </a:r>
            <a:r>
              <a:rPr lang="en-US" altLang="ko-KR" sz="800" b="1" dirty="0"/>
              <a:t> = 0;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         String </a:t>
            </a:r>
            <a:r>
              <a:rPr lang="en-US" altLang="ko-KR" sz="800" b="1" dirty="0" err="1"/>
              <a:t>fNameNumbering</a:t>
            </a:r>
            <a:r>
              <a:rPr lang="en-US" altLang="ko-KR" sz="800" b="1" dirty="0"/>
              <a:t> = "";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         for (String </a:t>
            </a:r>
            <a:r>
              <a:rPr lang="en-US" altLang="ko-KR" sz="800" b="1" dirty="0" err="1"/>
              <a:t>oldFile</a:t>
            </a:r>
            <a:r>
              <a:rPr lang="en-US" altLang="ko-KR" sz="800" b="1" dirty="0"/>
              <a:t> : </a:t>
            </a:r>
            <a:r>
              <a:rPr lang="en-US" altLang="ko-KR" sz="800" b="1" dirty="0" err="1"/>
              <a:t>oldFileNms</a:t>
            </a:r>
            <a:r>
              <a:rPr lang="en-US" altLang="ko-KR" sz="800" b="1" dirty="0"/>
              <a:t>) {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            </a:t>
            </a:r>
            <a:r>
              <a:rPr lang="en-US" altLang="ko-KR" sz="800" b="1" dirty="0" err="1"/>
              <a:t>System.out.println</a:t>
            </a:r>
            <a:r>
              <a:rPr lang="en-US" altLang="ko-KR" sz="800" b="1" dirty="0"/>
              <a:t>("</a:t>
            </a:r>
            <a:r>
              <a:rPr lang="en-US" altLang="ko-KR" sz="800" b="1" dirty="0" err="1"/>
              <a:t>oldFile</a:t>
            </a:r>
            <a:r>
              <a:rPr lang="en-US" altLang="ko-KR" sz="800" b="1" dirty="0"/>
              <a:t> = " + </a:t>
            </a:r>
            <a:r>
              <a:rPr lang="en-US" altLang="ko-KR" sz="800" b="1" dirty="0" err="1"/>
              <a:t>oldFile</a:t>
            </a:r>
            <a:r>
              <a:rPr lang="en-US" altLang="ko-KR" sz="800" b="1" dirty="0"/>
              <a:t>);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            if (</a:t>
            </a:r>
            <a:r>
              <a:rPr lang="en-US" altLang="ko-KR" sz="800" b="1" dirty="0" err="1"/>
              <a:t>oldFile.length</a:t>
            </a:r>
            <a:r>
              <a:rPr lang="en-US" altLang="ko-KR" sz="800" b="1" dirty="0"/>
              <a:t>() &gt;= </a:t>
            </a:r>
            <a:r>
              <a:rPr lang="en-US" altLang="ko-KR" sz="800" b="1" dirty="0" err="1"/>
              <a:t>fNameLen</a:t>
            </a:r>
            <a:r>
              <a:rPr lang="en-US" altLang="ko-KR" sz="800" b="1" dirty="0"/>
              <a:t>) {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               if (</a:t>
            </a:r>
            <a:r>
              <a:rPr lang="en-US" altLang="ko-KR" sz="800" b="1" dirty="0" err="1"/>
              <a:t>oldFile.substring</a:t>
            </a:r>
            <a:r>
              <a:rPr lang="en-US" altLang="ko-KR" sz="800" b="1" dirty="0"/>
              <a:t>(0, </a:t>
            </a:r>
            <a:r>
              <a:rPr lang="en-US" altLang="ko-KR" sz="800" b="1" dirty="0" err="1"/>
              <a:t>fNameLen</a:t>
            </a:r>
            <a:r>
              <a:rPr lang="en-US" altLang="ko-KR" sz="800" b="1" dirty="0"/>
              <a:t>).equals(</a:t>
            </a:r>
            <a:r>
              <a:rPr lang="en-US" altLang="ko-KR" sz="800" b="1" dirty="0" err="1"/>
              <a:t>qrCodeImgName</a:t>
            </a:r>
            <a:r>
              <a:rPr lang="en-US" altLang="ko-KR" sz="800" b="1" dirty="0"/>
              <a:t>)) {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                  </a:t>
            </a:r>
            <a:r>
              <a:rPr lang="en-US" altLang="ko-KR" sz="800" b="1" dirty="0" err="1"/>
              <a:t>fNameNumbering</a:t>
            </a:r>
            <a:r>
              <a:rPr lang="en-US" altLang="ko-KR" sz="800" b="1" dirty="0"/>
              <a:t> = </a:t>
            </a:r>
            <a:r>
              <a:rPr lang="en-US" altLang="ko-KR" sz="800" b="1" dirty="0" err="1"/>
              <a:t>oldFile.substring</a:t>
            </a:r>
            <a:r>
              <a:rPr lang="en-US" altLang="ko-KR" sz="800" b="1" dirty="0"/>
              <a:t>(</a:t>
            </a:r>
            <a:r>
              <a:rPr lang="en-US" altLang="ko-KR" sz="800" b="1" dirty="0" err="1"/>
              <a:t>oldFile.indexOf</a:t>
            </a:r>
            <a:r>
              <a:rPr lang="en-US" altLang="ko-KR" sz="800" b="1" dirty="0"/>
              <a:t>("(") + 1, </a:t>
            </a:r>
            <a:r>
              <a:rPr lang="en-US" altLang="ko-KR" sz="800" b="1" dirty="0" err="1"/>
              <a:t>oldFile.indexOf</a:t>
            </a:r>
            <a:r>
              <a:rPr lang="en-US" altLang="ko-KR" sz="800" b="1" dirty="0"/>
              <a:t>(")") - 1);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                  if (! </a:t>
            </a:r>
            <a:r>
              <a:rPr lang="en-US" altLang="ko-KR" sz="800" b="1" dirty="0" err="1"/>
              <a:t>fNameNumbering.isEmpty</a:t>
            </a:r>
            <a:r>
              <a:rPr lang="en-US" altLang="ko-KR" sz="800" b="1" dirty="0"/>
              <a:t>()) { //null, </a:t>
            </a:r>
            <a:r>
              <a:rPr lang="ko-KR" altLang="en-US" sz="800" b="1" dirty="0"/>
              <a:t>공란체크</a:t>
            </a:r>
            <a:endParaRPr lang="ko-KR" altLang="en-US" sz="800" dirty="0"/>
          </a:p>
          <a:p>
            <a:pPr>
              <a:lnSpc>
                <a:spcPts val="600"/>
              </a:lnSpc>
              <a:buNone/>
            </a:pPr>
            <a:r>
              <a:rPr lang="ko-KR" altLang="en-US" sz="800" b="1" dirty="0"/>
              <a:t>                        </a:t>
            </a:r>
            <a:r>
              <a:rPr lang="en-US" altLang="ko-KR" sz="800" b="1" dirty="0" err="1"/>
              <a:t>fNameNums</a:t>
            </a:r>
            <a:r>
              <a:rPr lang="en-US" altLang="ko-KR" sz="800" b="1" dirty="0"/>
              <a:t>[</a:t>
            </a:r>
            <a:r>
              <a:rPr lang="en-US" altLang="ko-KR" sz="800" b="1" dirty="0" err="1"/>
              <a:t>fNameNumIdx</a:t>
            </a:r>
            <a:r>
              <a:rPr lang="en-US" altLang="ko-KR" sz="800" b="1" dirty="0"/>
              <a:t>] = </a:t>
            </a:r>
            <a:r>
              <a:rPr lang="en-US" altLang="ko-KR" sz="800" b="1" dirty="0" err="1"/>
              <a:t>Integer.parseInt</a:t>
            </a:r>
            <a:r>
              <a:rPr lang="en-US" altLang="ko-KR" sz="800" b="1" dirty="0"/>
              <a:t>(</a:t>
            </a:r>
            <a:r>
              <a:rPr lang="en-US" altLang="ko-KR" sz="800" b="1" dirty="0" err="1"/>
              <a:t>fNameNumbering</a:t>
            </a:r>
            <a:r>
              <a:rPr lang="en-US" altLang="ko-KR" sz="800" b="1" dirty="0"/>
              <a:t>);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                     </a:t>
            </a:r>
            <a:r>
              <a:rPr lang="en-US" altLang="ko-KR" sz="800" b="1" dirty="0" err="1"/>
              <a:t>fNameNumIdx</a:t>
            </a:r>
            <a:r>
              <a:rPr lang="en-US" altLang="ko-KR" sz="800" b="1" dirty="0"/>
              <a:t>++;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                  }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               }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            }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         }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         </a:t>
            </a:r>
            <a:r>
              <a:rPr lang="en-US" altLang="ko-KR" sz="800" b="1" dirty="0" err="1"/>
              <a:t>Arrays.sort</a:t>
            </a:r>
            <a:r>
              <a:rPr lang="en-US" altLang="ko-KR" sz="800" b="1" dirty="0"/>
              <a:t>(</a:t>
            </a:r>
            <a:r>
              <a:rPr lang="en-US" altLang="ko-KR" sz="800" b="1" dirty="0" err="1"/>
              <a:t>fNameNums</a:t>
            </a:r>
            <a:r>
              <a:rPr lang="en-US" altLang="ko-KR" sz="800" b="1" dirty="0"/>
              <a:t>);//</a:t>
            </a:r>
            <a:r>
              <a:rPr lang="en-US" altLang="ko-KR" sz="800" b="1" dirty="0" err="1"/>
              <a:t>asending</a:t>
            </a:r>
            <a:r>
              <a:rPr lang="en-US" altLang="ko-KR" sz="800" b="1" dirty="0"/>
              <a:t> (</a:t>
            </a:r>
            <a:r>
              <a:rPr lang="ko-KR" altLang="en-US" sz="800" b="1" dirty="0" err="1"/>
              <a:t>기대값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: 0,0,0,0,0,1,2)</a:t>
            </a:r>
            <a:endParaRPr lang="ko-KR" altLang="en-US" sz="800" dirty="0"/>
          </a:p>
          <a:p>
            <a:pPr>
              <a:lnSpc>
                <a:spcPts val="600"/>
              </a:lnSpc>
              <a:buNone/>
            </a:pPr>
            <a:r>
              <a:rPr lang="ko-KR" altLang="en-US" sz="800" b="1" dirty="0"/>
              <a:t>            </a:t>
            </a:r>
            <a:r>
              <a:rPr lang="en-US" altLang="ko-KR" sz="800" b="1" dirty="0" err="1"/>
              <a:t>System.out.printf</a:t>
            </a:r>
            <a:r>
              <a:rPr lang="en-US" altLang="ko-KR" sz="800" b="1" dirty="0"/>
              <a:t>("</a:t>
            </a:r>
            <a:r>
              <a:rPr lang="en-US" altLang="ko-KR" sz="800" b="1" dirty="0" err="1"/>
              <a:t>fNameNums</a:t>
            </a:r>
            <a:r>
              <a:rPr lang="en-US" altLang="ko-KR" sz="800" b="1" dirty="0"/>
              <a:t>[0] = %d </a:t>
            </a:r>
            <a:r>
              <a:rPr lang="en-US" altLang="ko-KR" sz="800" b="1" dirty="0" err="1"/>
              <a:t>fNameNums</a:t>
            </a:r>
            <a:r>
              <a:rPr lang="en-US" altLang="ko-KR" sz="800" b="1" dirty="0"/>
              <a:t>[%d] = %d", </a:t>
            </a:r>
            <a:r>
              <a:rPr lang="en-US" altLang="ko-KR" sz="800" b="1" dirty="0" err="1"/>
              <a:t>fNameNums</a:t>
            </a:r>
            <a:r>
              <a:rPr lang="en-US" altLang="ko-KR" sz="800" b="1" dirty="0"/>
              <a:t>[0], fNameNums.length-1, </a:t>
            </a:r>
            <a:r>
              <a:rPr lang="en-US" altLang="ko-KR" sz="800" b="1" dirty="0" err="1"/>
              <a:t>fNameNums</a:t>
            </a:r>
            <a:r>
              <a:rPr lang="en-US" altLang="ko-KR" sz="800" b="1" dirty="0"/>
              <a:t>[fNameNums.length-1]);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         </a:t>
            </a:r>
            <a:r>
              <a:rPr lang="en-US" altLang="ko-KR" sz="800" b="1" dirty="0" err="1"/>
              <a:t>fNameNum</a:t>
            </a:r>
            <a:r>
              <a:rPr lang="en-US" altLang="ko-KR" sz="800" b="1" dirty="0"/>
              <a:t> = </a:t>
            </a:r>
            <a:r>
              <a:rPr lang="en-US" altLang="ko-KR" sz="800" b="1" dirty="0" err="1"/>
              <a:t>fNameNums</a:t>
            </a:r>
            <a:r>
              <a:rPr lang="en-US" altLang="ko-KR" sz="800" b="1" dirty="0"/>
              <a:t>[fNameNums.length-1] + 1; // (</a:t>
            </a:r>
            <a:r>
              <a:rPr lang="ko-KR" altLang="en-US" sz="800" b="1" dirty="0" err="1"/>
              <a:t>기대값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: 2 + 1)</a:t>
            </a:r>
            <a:endParaRPr lang="ko-KR" altLang="en-US" sz="800" dirty="0"/>
          </a:p>
          <a:p>
            <a:pPr>
              <a:lnSpc>
                <a:spcPts val="600"/>
              </a:lnSpc>
              <a:buNone/>
            </a:pPr>
            <a:r>
              <a:rPr lang="ko-KR" altLang="en-US" sz="800" b="1" dirty="0"/>
              <a:t>            </a:t>
            </a:r>
            <a:r>
              <a:rPr lang="en-US" altLang="ko-KR" sz="800" b="1" dirty="0" err="1"/>
              <a:t>qrCodeFileName</a:t>
            </a:r>
            <a:r>
              <a:rPr lang="en-US" altLang="ko-KR" sz="800" b="1" dirty="0"/>
              <a:t> = </a:t>
            </a:r>
            <a:r>
              <a:rPr lang="en-US" altLang="ko-KR" sz="800" b="1" dirty="0" err="1"/>
              <a:t>qrCodeFileName</a:t>
            </a:r>
            <a:r>
              <a:rPr lang="en-US" altLang="ko-KR" sz="800" b="1" dirty="0"/>
              <a:t> + "(" + </a:t>
            </a:r>
            <a:r>
              <a:rPr lang="en-US" altLang="ko-KR" sz="800" b="1" dirty="0" err="1"/>
              <a:t>fNameNum</a:t>
            </a:r>
            <a:r>
              <a:rPr lang="en-US" altLang="ko-KR" sz="800" b="1" dirty="0"/>
              <a:t> + ")"; // (</a:t>
            </a:r>
            <a:r>
              <a:rPr lang="ko-KR" altLang="en-US" sz="800" b="1" dirty="0"/>
              <a:t>결과 </a:t>
            </a:r>
            <a:r>
              <a:rPr lang="en-US" altLang="ko-KR" sz="800" b="1" dirty="0"/>
              <a:t>: QR</a:t>
            </a:r>
            <a:r>
              <a:rPr lang="ko-KR" altLang="en-US" sz="800" b="1" dirty="0" err="1"/>
              <a:t>화일명</a:t>
            </a:r>
            <a:r>
              <a:rPr lang="en-US" altLang="ko-KR" sz="800" b="1" dirty="0"/>
              <a:t>_</a:t>
            </a:r>
            <a:r>
              <a:rPr lang="en-US" altLang="ko-KR" sz="800" b="1" dirty="0" err="1"/>
              <a:t>yyyyMMddhhmmss</a:t>
            </a:r>
            <a:r>
              <a:rPr lang="en-US" altLang="ko-KR" sz="800" b="1" dirty="0"/>
              <a:t>(3))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      }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      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      </a:t>
            </a:r>
            <a:r>
              <a:rPr lang="en-US" altLang="ko-KR" sz="800" b="1" dirty="0" err="1"/>
              <a:t>int</a:t>
            </a:r>
            <a:r>
              <a:rPr lang="en-US" altLang="ko-KR" sz="800" b="1" dirty="0"/>
              <a:t> </a:t>
            </a:r>
            <a:r>
              <a:rPr lang="en-US" altLang="ko-KR" sz="800" b="1" dirty="0" err="1"/>
              <a:t>qrcodeColor</a:t>
            </a:r>
            <a:r>
              <a:rPr lang="en-US" altLang="ko-KR" sz="800" b="1" dirty="0"/>
              <a:t> = 0xFF000000; // </a:t>
            </a:r>
            <a:r>
              <a:rPr lang="en-US" altLang="ko-KR" sz="800" b="1" dirty="0" err="1"/>
              <a:t>qr</a:t>
            </a:r>
            <a:r>
              <a:rPr lang="ko-KR" altLang="en-US" sz="800" b="1" dirty="0"/>
              <a:t>코드 바코드 </a:t>
            </a:r>
            <a:r>
              <a:rPr lang="ko-KR" altLang="en-US" sz="800" b="1" dirty="0" err="1"/>
              <a:t>생성값</a:t>
            </a:r>
            <a:r>
              <a:rPr lang="en-US" altLang="ko-KR" sz="800" b="1" dirty="0"/>
              <a:t>(</a:t>
            </a:r>
            <a:r>
              <a:rPr lang="ko-KR" altLang="en-US" sz="800" b="1" dirty="0" err="1"/>
              <a:t>전경색</a:t>
            </a:r>
            <a:r>
              <a:rPr lang="en-US" altLang="ko-KR" sz="800" b="1" dirty="0"/>
              <a:t>) - </a:t>
            </a:r>
            <a:r>
              <a:rPr lang="ko-KR" altLang="en-US" sz="800" b="1" dirty="0"/>
              <a:t>뒤의 </a:t>
            </a:r>
            <a:r>
              <a:rPr lang="en-US" altLang="ko-KR" sz="800" b="1" dirty="0"/>
              <a:t>6</a:t>
            </a:r>
            <a:r>
              <a:rPr lang="ko-KR" altLang="en-US" sz="800" b="1" dirty="0"/>
              <a:t>자리가 색상코드임</a:t>
            </a:r>
            <a:endParaRPr lang="ko-KR" altLang="en-US" sz="800" dirty="0"/>
          </a:p>
          <a:p>
            <a:pPr>
              <a:lnSpc>
                <a:spcPts val="600"/>
              </a:lnSpc>
              <a:buNone/>
            </a:pPr>
            <a:r>
              <a:rPr lang="ko-KR" altLang="en-US" sz="800" b="1" dirty="0"/>
              <a:t>         </a:t>
            </a:r>
            <a:r>
              <a:rPr lang="en-US" altLang="ko-KR" sz="800" b="1" dirty="0" err="1"/>
              <a:t>int</a:t>
            </a:r>
            <a:r>
              <a:rPr lang="en-US" altLang="ko-KR" sz="800" b="1" dirty="0"/>
              <a:t> </a:t>
            </a:r>
            <a:r>
              <a:rPr lang="en-US" altLang="ko-KR" sz="800" b="1" dirty="0" err="1"/>
              <a:t>backgroundColor</a:t>
            </a:r>
            <a:r>
              <a:rPr lang="en-US" altLang="ko-KR" sz="800" b="1" dirty="0"/>
              <a:t> = 0xFFFFFFFF; // </a:t>
            </a:r>
            <a:r>
              <a:rPr lang="en-US" altLang="ko-KR" sz="800" b="1" dirty="0" err="1"/>
              <a:t>qr</a:t>
            </a:r>
            <a:r>
              <a:rPr lang="ko-KR" altLang="en-US" sz="800" b="1" dirty="0"/>
              <a:t>코드 </a:t>
            </a:r>
            <a:r>
              <a:rPr lang="ko-KR" altLang="en-US" sz="800" b="1" dirty="0" err="1"/>
              <a:t>배경색상값</a:t>
            </a:r>
            <a:endParaRPr lang="ko-KR" altLang="en-US" sz="800" dirty="0"/>
          </a:p>
          <a:p>
            <a:pPr>
              <a:lnSpc>
                <a:spcPts val="600"/>
              </a:lnSpc>
              <a:buNone/>
            </a:pPr>
            <a:r>
              <a:rPr lang="ko-KR" altLang="en-US" sz="800" b="1" dirty="0"/>
              <a:t>         </a:t>
            </a:r>
            <a:r>
              <a:rPr lang="en-US" altLang="ko-KR" sz="800" b="1" dirty="0"/>
              <a:t>//String </a:t>
            </a:r>
            <a:r>
              <a:rPr lang="en-US" altLang="ko-KR" sz="800" b="1" dirty="0" err="1"/>
              <a:t>codeurl</a:t>
            </a:r>
            <a:r>
              <a:rPr lang="en-US" altLang="ko-KR" sz="800" b="1" dirty="0"/>
              <a:t> = new String(</a:t>
            </a:r>
            <a:r>
              <a:rPr lang="en-US" altLang="ko-KR" sz="800" b="1" dirty="0" err="1"/>
              <a:t>qrCodeStartNobodyOrMoveUrls.getBytes</a:t>
            </a:r>
            <a:r>
              <a:rPr lang="en-US" altLang="ko-KR" sz="800" b="1" dirty="0"/>
              <a:t>("UTF-8"), "ISO-8859-1"); // </a:t>
            </a:r>
            <a:r>
              <a:rPr lang="en-US" altLang="ko-KR" sz="800" b="1" dirty="0" err="1"/>
              <a:t>qr</a:t>
            </a:r>
            <a:r>
              <a:rPr lang="ko-KR" altLang="en-US" sz="800" b="1" dirty="0"/>
              <a:t>코드 </a:t>
            </a:r>
            <a:r>
              <a:rPr lang="ko-KR" altLang="en-US" sz="800" b="1" dirty="0" err="1"/>
              <a:t>인식시</a:t>
            </a:r>
            <a:r>
              <a:rPr lang="ko-KR" altLang="en-US" sz="800" b="1" dirty="0"/>
              <a:t> 이동할 </a:t>
            </a:r>
            <a:r>
              <a:rPr lang="en-US" altLang="ko-KR" sz="800" b="1" dirty="0" err="1"/>
              <a:t>url</a:t>
            </a:r>
            <a:r>
              <a:rPr lang="en-US" altLang="ko-KR" sz="800" b="1" dirty="0"/>
              <a:t> </a:t>
            </a:r>
            <a:r>
              <a:rPr lang="ko-KR" altLang="en-US" sz="800" b="1" dirty="0"/>
              <a:t>주소</a:t>
            </a:r>
            <a:endParaRPr lang="ko-KR" altLang="en-US" sz="800" dirty="0"/>
          </a:p>
          <a:p>
            <a:pPr>
              <a:lnSpc>
                <a:spcPts val="600"/>
              </a:lnSpc>
              <a:buNone/>
            </a:pPr>
            <a:r>
              <a:rPr lang="ko-KR" altLang="en-US" sz="800" b="1" dirty="0"/>
              <a:t>         </a:t>
            </a:r>
            <a:r>
              <a:rPr lang="en-US" altLang="ko-KR" sz="800" b="1" dirty="0"/>
              <a:t>//</a:t>
            </a:r>
            <a:r>
              <a:rPr lang="en-US" altLang="ko-KR" sz="800" b="1" dirty="0" err="1"/>
              <a:t>BitMatrix</a:t>
            </a:r>
            <a:r>
              <a:rPr lang="en-US" altLang="ko-KR" sz="800" b="1" dirty="0"/>
              <a:t> </a:t>
            </a:r>
            <a:r>
              <a:rPr lang="en-US" altLang="ko-KR" sz="800" b="1" dirty="0" err="1"/>
              <a:t>bitMatrix</a:t>
            </a:r>
            <a:r>
              <a:rPr lang="en-US" altLang="ko-KR" sz="800" b="1" dirty="0"/>
              <a:t> = </a:t>
            </a:r>
            <a:r>
              <a:rPr lang="en-US" altLang="ko-KR" sz="800" b="1" dirty="0" err="1"/>
              <a:t>qrCodeWriter.encode</a:t>
            </a:r>
            <a:r>
              <a:rPr lang="en-US" altLang="ko-KR" sz="800" b="1" dirty="0"/>
              <a:t>(</a:t>
            </a:r>
            <a:r>
              <a:rPr lang="en-US" altLang="ko-KR" sz="800" b="1" dirty="0" err="1"/>
              <a:t>codeurl</a:t>
            </a:r>
            <a:r>
              <a:rPr lang="en-US" altLang="ko-KR" sz="800" b="1" dirty="0"/>
              <a:t>, </a:t>
            </a:r>
            <a:r>
              <a:rPr lang="en-US" altLang="ko-KR" sz="800" b="1" dirty="0" err="1"/>
              <a:t>BarcodeFormat.QR_CODE</a:t>
            </a:r>
            <a:r>
              <a:rPr lang="en-US" altLang="ko-KR" sz="800" b="1" dirty="0"/>
              <a:t>, 200, 200);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</a:t>
            </a:r>
            <a:r>
              <a:rPr lang="en-US" altLang="ko-KR" sz="1100" b="1" dirty="0"/>
              <a:t>      </a:t>
            </a:r>
            <a:r>
              <a:rPr lang="en-US" altLang="ko-KR" sz="1100" b="1" dirty="0" err="1">
                <a:solidFill>
                  <a:schemeClr val="accent1"/>
                </a:solidFill>
              </a:rPr>
              <a:t>QRCodeWriter</a:t>
            </a:r>
            <a:r>
              <a:rPr lang="en-US" altLang="ko-KR" sz="1100" b="1" dirty="0">
                <a:solidFill>
                  <a:schemeClr val="accent1"/>
                </a:solidFill>
              </a:rPr>
              <a:t>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qrCodeWriter</a:t>
            </a:r>
            <a:r>
              <a:rPr lang="en-US" altLang="ko-KR" sz="1100" b="1" dirty="0">
                <a:solidFill>
                  <a:schemeClr val="accent1"/>
                </a:solidFill>
              </a:rPr>
              <a:t> = new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QRCodeWriter</a:t>
            </a:r>
            <a:r>
              <a:rPr lang="en-US" altLang="ko-KR" sz="1100" b="1" dirty="0">
                <a:solidFill>
                  <a:schemeClr val="accent1"/>
                </a:solidFill>
              </a:rPr>
              <a:t>();</a:t>
            </a:r>
          </a:p>
          <a:p>
            <a:pPr>
              <a:lnSpc>
                <a:spcPts val="600"/>
              </a:lnSpc>
              <a:buNone/>
            </a:pPr>
            <a:r>
              <a:rPr lang="en-US" altLang="ko-KR" sz="1100" b="1" dirty="0">
                <a:solidFill>
                  <a:schemeClr val="accent1"/>
                </a:solidFill>
              </a:rPr>
              <a:t>         </a:t>
            </a:r>
            <a:r>
              <a:rPr lang="en-US" altLang="ko-KR" sz="1100" b="1" dirty="0" err="1">
                <a:solidFill>
                  <a:schemeClr val="accent1"/>
                </a:solidFill>
              </a:rPr>
              <a:t>BitMatrix</a:t>
            </a:r>
            <a:r>
              <a:rPr lang="en-US" altLang="ko-KR" sz="1100" b="1" dirty="0">
                <a:solidFill>
                  <a:schemeClr val="accent1"/>
                </a:solidFill>
              </a:rPr>
              <a:t>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bitMatrix</a:t>
            </a:r>
            <a:r>
              <a:rPr lang="en-US" altLang="ko-KR" sz="1100" b="1" dirty="0">
                <a:solidFill>
                  <a:schemeClr val="accent1"/>
                </a:solidFill>
              </a:rPr>
              <a:t> =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qrCodeWriter.encode</a:t>
            </a:r>
            <a:r>
              <a:rPr lang="en-US" altLang="ko-KR" sz="1100" b="1" dirty="0">
                <a:solidFill>
                  <a:schemeClr val="accent1"/>
                </a:solidFill>
              </a:rPr>
              <a:t>(</a:t>
            </a:r>
            <a:r>
              <a:rPr lang="en-US" altLang="ko-KR" sz="1100" b="1" dirty="0" err="1">
                <a:solidFill>
                  <a:schemeClr val="accent1"/>
                </a:solidFill>
              </a:rPr>
              <a:t>qrCode</a:t>
            </a:r>
            <a:r>
              <a:rPr lang="en-US" altLang="ko-KR" sz="1100" b="1" dirty="0">
                <a:solidFill>
                  <a:schemeClr val="accent1"/>
                </a:solidFill>
              </a:rPr>
              <a:t>,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BarcodeFormat.QR_CODE</a:t>
            </a:r>
            <a:r>
              <a:rPr lang="en-US" altLang="ko-KR" sz="1100" b="1" dirty="0">
                <a:solidFill>
                  <a:schemeClr val="accent1"/>
                </a:solidFill>
              </a:rPr>
              <a:t>, 200, 200);</a:t>
            </a:r>
          </a:p>
          <a:p>
            <a:pPr>
              <a:lnSpc>
                <a:spcPts val="600"/>
              </a:lnSpc>
              <a:buNone/>
            </a:pPr>
            <a:r>
              <a:rPr lang="en-US" altLang="ko-KR" sz="1100" b="1" dirty="0">
                <a:solidFill>
                  <a:schemeClr val="accent1"/>
                </a:solidFill>
              </a:rPr>
              <a:t>         </a:t>
            </a:r>
            <a:r>
              <a:rPr lang="en-US" altLang="ko-KR" sz="1100" b="1" dirty="0" err="1">
                <a:solidFill>
                  <a:schemeClr val="accent1"/>
                </a:solidFill>
              </a:rPr>
              <a:t>MatrixToImageConfig</a:t>
            </a:r>
            <a:r>
              <a:rPr lang="en-US" altLang="ko-KR" sz="1100" b="1" dirty="0">
                <a:solidFill>
                  <a:schemeClr val="accent1"/>
                </a:solidFill>
              </a:rPr>
              <a:t>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matrixToImageConfig</a:t>
            </a:r>
            <a:r>
              <a:rPr lang="en-US" altLang="ko-KR" sz="1100" b="1" dirty="0">
                <a:solidFill>
                  <a:schemeClr val="accent1"/>
                </a:solidFill>
              </a:rPr>
              <a:t> = new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MatrixToImageConfig</a:t>
            </a:r>
            <a:r>
              <a:rPr lang="en-US" altLang="ko-KR" sz="1100" b="1" dirty="0">
                <a:solidFill>
                  <a:schemeClr val="accent1"/>
                </a:solidFill>
              </a:rPr>
              <a:t>(</a:t>
            </a:r>
            <a:r>
              <a:rPr lang="en-US" altLang="ko-KR" sz="1100" b="1" dirty="0" err="1">
                <a:solidFill>
                  <a:schemeClr val="accent1"/>
                </a:solidFill>
              </a:rPr>
              <a:t>qrcodeColor</a:t>
            </a:r>
            <a:r>
              <a:rPr lang="en-US" altLang="ko-KR" sz="1100" b="1" dirty="0">
                <a:solidFill>
                  <a:schemeClr val="accent1"/>
                </a:solidFill>
              </a:rPr>
              <a:t>,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backgroundColor</a:t>
            </a:r>
            <a:r>
              <a:rPr lang="en-US" altLang="ko-KR" sz="1100" b="1" dirty="0">
                <a:solidFill>
                  <a:schemeClr val="accent1"/>
                </a:solidFill>
              </a:rPr>
              <a:t>);</a:t>
            </a:r>
          </a:p>
          <a:p>
            <a:pPr>
              <a:lnSpc>
                <a:spcPts val="600"/>
              </a:lnSpc>
              <a:buNone/>
            </a:pPr>
            <a:r>
              <a:rPr lang="en-US" altLang="ko-KR" sz="1100" b="1" dirty="0">
                <a:solidFill>
                  <a:schemeClr val="accent1"/>
                </a:solidFill>
              </a:rPr>
              <a:t>         </a:t>
            </a:r>
            <a:r>
              <a:rPr lang="en-US" altLang="ko-KR" sz="1100" b="1" dirty="0" err="1">
                <a:solidFill>
                  <a:schemeClr val="accent1"/>
                </a:solidFill>
              </a:rPr>
              <a:t>BufferedImage</a:t>
            </a:r>
            <a:r>
              <a:rPr lang="en-US" altLang="ko-KR" sz="1100" b="1" dirty="0">
                <a:solidFill>
                  <a:schemeClr val="accent1"/>
                </a:solidFill>
              </a:rPr>
              <a:t>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bufferedImage</a:t>
            </a:r>
            <a:r>
              <a:rPr lang="en-US" altLang="ko-KR" sz="1100" b="1" dirty="0">
                <a:solidFill>
                  <a:schemeClr val="accent1"/>
                </a:solidFill>
              </a:rPr>
              <a:t> =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MatrixToImageWriter.toBufferedImage</a:t>
            </a:r>
            <a:r>
              <a:rPr lang="en-US" altLang="ko-KR" sz="1100" b="1" dirty="0">
                <a:solidFill>
                  <a:schemeClr val="accent1"/>
                </a:solidFill>
              </a:rPr>
              <a:t>(</a:t>
            </a:r>
            <a:r>
              <a:rPr lang="en-US" altLang="ko-KR" sz="1100" b="1" dirty="0" err="1">
                <a:solidFill>
                  <a:schemeClr val="accent1"/>
                </a:solidFill>
              </a:rPr>
              <a:t>bitMatrix</a:t>
            </a:r>
            <a:r>
              <a:rPr lang="en-US" altLang="ko-KR" sz="1100" b="1" dirty="0">
                <a:solidFill>
                  <a:schemeClr val="accent1"/>
                </a:solidFill>
              </a:rPr>
              <a:t>,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matrixToImageConfig</a:t>
            </a:r>
            <a:r>
              <a:rPr lang="en-US" altLang="ko-KR" sz="1100" b="1" dirty="0">
                <a:solidFill>
                  <a:schemeClr val="accent1"/>
                </a:solidFill>
              </a:rPr>
              <a:t>);</a:t>
            </a:r>
          </a:p>
          <a:p>
            <a:pPr>
              <a:lnSpc>
                <a:spcPts val="600"/>
              </a:lnSpc>
              <a:buNone/>
            </a:pPr>
            <a:r>
              <a:rPr lang="en-US" altLang="ko-KR" sz="1100" b="1" dirty="0">
                <a:solidFill>
                  <a:schemeClr val="accent1"/>
                </a:solidFill>
              </a:rPr>
              <a:t>         </a:t>
            </a:r>
          </a:p>
          <a:p>
            <a:pPr>
              <a:lnSpc>
                <a:spcPts val="600"/>
              </a:lnSpc>
              <a:buNone/>
            </a:pPr>
            <a:r>
              <a:rPr lang="en-US" altLang="ko-KR" sz="1100" b="1" dirty="0">
                <a:solidFill>
                  <a:schemeClr val="accent1"/>
                </a:solidFill>
              </a:rPr>
              <a:t>         </a:t>
            </a:r>
            <a:r>
              <a:rPr lang="en-US" altLang="ko-KR" sz="1100" b="1" dirty="0" err="1">
                <a:solidFill>
                  <a:schemeClr val="accent1"/>
                </a:solidFill>
              </a:rPr>
              <a:t>System.out.println</a:t>
            </a:r>
            <a:r>
              <a:rPr lang="en-US" altLang="ko-KR" sz="1100" b="1" dirty="0">
                <a:solidFill>
                  <a:schemeClr val="accent1"/>
                </a:solidFill>
              </a:rPr>
              <a:t>("</a:t>
            </a:r>
            <a:r>
              <a:rPr lang="en-US" altLang="ko-KR" sz="1100" b="1" dirty="0" err="1">
                <a:solidFill>
                  <a:schemeClr val="accent1"/>
                </a:solidFill>
              </a:rPr>
              <a:t>realPath</a:t>
            </a:r>
            <a:r>
              <a:rPr lang="en-US" altLang="ko-KR" sz="1100" b="1" dirty="0">
                <a:solidFill>
                  <a:schemeClr val="accent1"/>
                </a:solidFill>
              </a:rPr>
              <a:t> = " +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uploadPath</a:t>
            </a:r>
            <a:r>
              <a:rPr lang="en-US" altLang="ko-KR" sz="1100" b="1" dirty="0">
                <a:solidFill>
                  <a:schemeClr val="accent1"/>
                </a:solidFill>
              </a:rPr>
              <a:t> +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qrCodeFileName</a:t>
            </a:r>
            <a:r>
              <a:rPr lang="en-US" altLang="ko-KR" sz="1100" b="1" dirty="0">
                <a:solidFill>
                  <a:schemeClr val="accent1"/>
                </a:solidFill>
              </a:rPr>
              <a:t> + "." +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extention</a:t>
            </a:r>
            <a:r>
              <a:rPr lang="en-US" altLang="ko-KR" sz="1100" b="1" dirty="0">
                <a:solidFill>
                  <a:schemeClr val="accent1"/>
                </a:solidFill>
              </a:rPr>
              <a:t>);</a:t>
            </a:r>
          </a:p>
          <a:p>
            <a:pPr>
              <a:lnSpc>
                <a:spcPts val="600"/>
              </a:lnSpc>
              <a:buNone/>
            </a:pPr>
            <a:r>
              <a:rPr lang="en-US" altLang="ko-KR" sz="1100" b="1" dirty="0">
                <a:solidFill>
                  <a:schemeClr val="accent1"/>
                </a:solidFill>
              </a:rPr>
              <a:t>         </a:t>
            </a:r>
            <a:r>
              <a:rPr lang="en-US" altLang="ko-KR" sz="1100" b="1" dirty="0" err="1">
                <a:solidFill>
                  <a:schemeClr val="accent1"/>
                </a:solidFill>
              </a:rPr>
              <a:t>ImageIO.write</a:t>
            </a:r>
            <a:r>
              <a:rPr lang="en-US" altLang="ko-KR" sz="1100" b="1" dirty="0">
                <a:solidFill>
                  <a:schemeClr val="accent1"/>
                </a:solidFill>
              </a:rPr>
              <a:t>(</a:t>
            </a:r>
            <a:r>
              <a:rPr lang="en-US" altLang="ko-KR" sz="1100" b="1" dirty="0" err="1">
                <a:solidFill>
                  <a:schemeClr val="accent1"/>
                </a:solidFill>
              </a:rPr>
              <a:t>bufferedImage</a:t>
            </a:r>
            <a:r>
              <a:rPr lang="en-US" altLang="ko-KR" sz="1100" b="1" dirty="0">
                <a:solidFill>
                  <a:schemeClr val="accent1"/>
                </a:solidFill>
              </a:rPr>
              <a:t>,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extention</a:t>
            </a:r>
            <a:r>
              <a:rPr lang="en-US" altLang="ko-KR" sz="1100" b="1" dirty="0">
                <a:solidFill>
                  <a:schemeClr val="accent1"/>
                </a:solidFill>
              </a:rPr>
              <a:t>, new File(</a:t>
            </a:r>
            <a:r>
              <a:rPr lang="en-US" altLang="ko-KR" sz="1100" b="1" dirty="0" err="1">
                <a:solidFill>
                  <a:schemeClr val="accent1"/>
                </a:solidFill>
              </a:rPr>
              <a:t>uploadPath</a:t>
            </a:r>
            <a:r>
              <a:rPr lang="en-US" altLang="ko-KR" sz="1100" b="1" dirty="0">
                <a:solidFill>
                  <a:schemeClr val="accent1"/>
                </a:solidFill>
              </a:rPr>
              <a:t> +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qrCodeFileName</a:t>
            </a:r>
            <a:r>
              <a:rPr lang="en-US" altLang="ko-KR" sz="1100" b="1" dirty="0">
                <a:solidFill>
                  <a:schemeClr val="accent1"/>
                </a:solidFill>
              </a:rPr>
              <a:t> + "." +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extention</a:t>
            </a:r>
            <a:r>
              <a:rPr lang="en-US" altLang="ko-KR" sz="1100" b="1" dirty="0">
                <a:solidFill>
                  <a:schemeClr val="accent1"/>
                </a:solidFill>
              </a:rPr>
              <a:t>)); //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ImageIO</a:t>
            </a:r>
            <a:r>
              <a:rPr lang="ko-KR" altLang="en-US" sz="1100" b="1" dirty="0">
                <a:solidFill>
                  <a:schemeClr val="accent1"/>
                </a:solidFill>
              </a:rPr>
              <a:t>를 사용한 바코드 파일쓰기</a:t>
            </a:r>
          </a:p>
          <a:p>
            <a:pPr>
              <a:lnSpc>
                <a:spcPts val="600"/>
              </a:lnSpc>
              <a:buNone/>
            </a:pPr>
            <a:r>
              <a:rPr lang="ko-KR" altLang="en-US" sz="1100" b="1" dirty="0">
                <a:solidFill>
                  <a:schemeClr val="accent1"/>
                </a:solidFill>
              </a:rPr>
              <a:t>         </a:t>
            </a:r>
            <a:r>
              <a:rPr lang="en-US" altLang="ko-KR" sz="1100" b="1" dirty="0" err="1">
                <a:solidFill>
                  <a:schemeClr val="accent1"/>
                </a:solidFill>
              </a:rPr>
              <a:t>customCompDao.insertQrCode</a:t>
            </a:r>
            <a:r>
              <a:rPr lang="en-US" altLang="ko-KR" sz="1100" b="1" dirty="0">
                <a:solidFill>
                  <a:schemeClr val="accent1"/>
                </a:solidFill>
              </a:rPr>
              <a:t>(</a:t>
            </a:r>
            <a:r>
              <a:rPr lang="en-US" altLang="ko-KR" sz="1100" b="1" dirty="0" err="1">
                <a:solidFill>
                  <a:schemeClr val="accent1"/>
                </a:solidFill>
              </a:rPr>
              <a:t>loginId</a:t>
            </a:r>
            <a:r>
              <a:rPr lang="en-US" altLang="ko-KR" sz="1100" b="1" dirty="0">
                <a:solidFill>
                  <a:schemeClr val="accent1"/>
                </a:solidFill>
              </a:rPr>
              <a:t>,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customId</a:t>
            </a:r>
            <a:r>
              <a:rPr lang="en-US" altLang="ko-KR" sz="1100" b="1" dirty="0">
                <a:solidFill>
                  <a:schemeClr val="accent1"/>
                </a:solidFill>
              </a:rPr>
              <a:t>,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customName</a:t>
            </a:r>
            <a:r>
              <a:rPr lang="en-US" altLang="ko-KR" sz="1100" b="1" dirty="0">
                <a:solidFill>
                  <a:schemeClr val="accent1"/>
                </a:solidFill>
              </a:rPr>
              <a:t>,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qrCode</a:t>
            </a:r>
            <a:r>
              <a:rPr lang="en-US" altLang="ko-KR" sz="1100" b="1" dirty="0">
                <a:solidFill>
                  <a:schemeClr val="accent1"/>
                </a:solidFill>
              </a:rPr>
              <a:t>); // </a:t>
            </a:r>
            <a:r>
              <a:rPr lang="ko-KR" altLang="en-US" sz="1100" b="1" dirty="0">
                <a:solidFill>
                  <a:schemeClr val="accent1"/>
                </a:solidFill>
              </a:rPr>
              <a:t>생성한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qr</a:t>
            </a:r>
            <a:r>
              <a:rPr lang="ko-KR" altLang="en-US" sz="1100" b="1" dirty="0">
                <a:solidFill>
                  <a:schemeClr val="accent1"/>
                </a:solidFill>
              </a:rPr>
              <a:t>코드 </a:t>
            </a:r>
            <a:r>
              <a:rPr lang="en-US" altLang="ko-KR" sz="1100" b="1" dirty="0">
                <a:solidFill>
                  <a:schemeClr val="accent1"/>
                </a:solidFill>
              </a:rPr>
              <a:t>DB</a:t>
            </a:r>
            <a:r>
              <a:rPr lang="ko-KR" altLang="en-US" sz="1100" b="1" dirty="0">
                <a:solidFill>
                  <a:schemeClr val="accent1"/>
                </a:solidFill>
              </a:rPr>
              <a:t>저장</a:t>
            </a:r>
          </a:p>
          <a:p>
            <a:pPr>
              <a:lnSpc>
                <a:spcPts val="600"/>
              </a:lnSpc>
              <a:buNone/>
            </a:pPr>
            <a:r>
              <a:rPr lang="ko-KR" altLang="en-US" sz="800" b="1" dirty="0">
                <a:solidFill>
                  <a:schemeClr val="accent1"/>
                </a:solidFill>
              </a:rPr>
              <a:t> </a:t>
            </a:r>
            <a:r>
              <a:rPr lang="ko-KR" altLang="en-US" sz="800" b="1" dirty="0"/>
              <a:t>    </a:t>
            </a:r>
            <a:r>
              <a:rPr lang="en-US" altLang="ko-KR" sz="800" b="1" dirty="0"/>
              <a:t>} catch (Exception e) {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      </a:t>
            </a:r>
            <a:r>
              <a:rPr lang="en-US" altLang="ko-KR" sz="800" b="1" dirty="0" err="1"/>
              <a:t>e.printStackTrace</a:t>
            </a:r>
            <a:r>
              <a:rPr lang="en-US" altLang="ko-KR" sz="800" b="1" dirty="0"/>
              <a:t>();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  }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  return </a:t>
            </a:r>
            <a:r>
              <a:rPr lang="en-US" altLang="ko-KR" sz="800" b="1" dirty="0" err="1"/>
              <a:t>qrCodeFileName</a:t>
            </a:r>
            <a:r>
              <a:rPr lang="en-US" altLang="ko-KR" sz="800" b="1" dirty="0"/>
              <a:t>;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r>
              <a:rPr lang="en-US" altLang="ko-KR" sz="800" b="1" dirty="0"/>
              <a:t>   } </a:t>
            </a:r>
            <a:endParaRPr lang="en-US" altLang="ko-KR" sz="800" dirty="0"/>
          </a:p>
          <a:p>
            <a:pPr>
              <a:lnSpc>
                <a:spcPts val="600"/>
              </a:lnSpc>
              <a:buNone/>
            </a:pPr>
            <a:endParaRPr lang="en-US" altLang="ko-KR" sz="8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55768" y="4869160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QRCODE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사진파일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 생성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 err="1" smtClean="0"/>
              <a:t>ServiceImpl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구현소스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&lt;</a:t>
            </a:r>
            <a:r>
              <a:rPr lang="ko-KR" altLang="en-US" sz="2000" dirty="0" smtClean="0"/>
              <a:t>계속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07504" y="908720"/>
            <a:ext cx="9036496" cy="5949280"/>
          </a:xfrm>
        </p:spPr>
        <p:txBody>
          <a:bodyPr>
            <a:noAutofit/>
          </a:bodyPr>
          <a:lstStyle/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@Override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200" b="1" dirty="0">
                <a:solidFill>
                  <a:schemeClr val="accent1"/>
                </a:solidFill>
              </a:rPr>
              <a:t>   public </a:t>
            </a:r>
            <a:r>
              <a:rPr lang="en-US" altLang="ko-KR" sz="1200" b="1" dirty="0" err="1">
                <a:solidFill>
                  <a:schemeClr val="accent4"/>
                </a:solidFill>
              </a:rPr>
              <a:t>QrCodeVO</a:t>
            </a:r>
            <a:r>
              <a:rPr lang="en-US" altLang="ko-KR" sz="1200" b="1" dirty="0">
                <a:solidFill>
                  <a:schemeClr val="accent1"/>
                </a:solidFill>
              </a:rPr>
              <a:t> </a:t>
            </a:r>
            <a:r>
              <a:rPr lang="en-US" altLang="ko-KR" sz="1200" b="1" dirty="0" err="1">
                <a:solidFill>
                  <a:schemeClr val="accent1"/>
                </a:solidFill>
              </a:rPr>
              <a:t>loginQrCode</a:t>
            </a:r>
            <a:r>
              <a:rPr lang="en-US" altLang="ko-KR" sz="1200" b="1" dirty="0">
                <a:solidFill>
                  <a:schemeClr val="accent1"/>
                </a:solidFill>
              </a:rPr>
              <a:t>(String </a:t>
            </a:r>
            <a:r>
              <a:rPr lang="en-US" altLang="ko-KR" sz="1200" b="1" dirty="0" err="1">
                <a:solidFill>
                  <a:schemeClr val="accent1"/>
                </a:solidFill>
              </a:rPr>
              <a:t>filePath</a:t>
            </a:r>
            <a:r>
              <a:rPr lang="en-US" altLang="ko-KR" sz="1200" b="1" dirty="0">
                <a:solidFill>
                  <a:schemeClr val="accent1"/>
                </a:solidFill>
              </a:rPr>
              <a:t>, String </a:t>
            </a:r>
            <a:r>
              <a:rPr lang="en-US" altLang="ko-KR" sz="1200" b="1" dirty="0" err="1">
                <a:solidFill>
                  <a:schemeClr val="accent1"/>
                </a:solidFill>
              </a:rPr>
              <a:t>qrCodeFileName</a:t>
            </a:r>
            <a:r>
              <a:rPr lang="en-US" altLang="ko-KR" sz="1200" b="1" dirty="0">
                <a:solidFill>
                  <a:schemeClr val="accent1"/>
                </a:solidFill>
              </a:rPr>
              <a:t>) {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File </a:t>
            </a:r>
            <a:r>
              <a:rPr lang="en-US" altLang="ko-KR" sz="1100" b="1" dirty="0" err="1"/>
              <a:t>file</a:t>
            </a:r>
            <a:r>
              <a:rPr lang="en-US" altLang="ko-KR" sz="1100" b="1" dirty="0"/>
              <a:t> = new File(</a:t>
            </a:r>
            <a:r>
              <a:rPr lang="en-US" altLang="ko-KR" sz="1100" b="1" dirty="0" err="1"/>
              <a:t>filePath</a:t>
            </a:r>
            <a:r>
              <a:rPr lang="en-US" altLang="ko-KR" sz="1100" b="1" dirty="0"/>
              <a:t>);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File </a:t>
            </a:r>
            <a:r>
              <a:rPr lang="en-US" altLang="ko-KR" sz="1100" b="1" dirty="0" err="1"/>
              <a:t>qrCodeFile</a:t>
            </a:r>
            <a:r>
              <a:rPr lang="en-US" altLang="ko-KR" sz="1100" b="1" dirty="0"/>
              <a:t> = null;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if (!</a:t>
            </a:r>
            <a:r>
              <a:rPr lang="en-US" altLang="ko-KR" sz="1100" b="1" dirty="0" err="1"/>
              <a:t>file.exists</a:t>
            </a:r>
            <a:r>
              <a:rPr lang="en-US" altLang="ko-KR" sz="1100" b="1" dirty="0"/>
              <a:t>()) return null;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String[] </a:t>
            </a:r>
            <a:r>
              <a:rPr lang="en-US" altLang="ko-KR" sz="1100" b="1" dirty="0" err="1"/>
              <a:t>oldFileNms</a:t>
            </a:r>
            <a:r>
              <a:rPr lang="en-US" altLang="ko-KR" sz="1100" b="1" dirty="0"/>
              <a:t> = </a:t>
            </a:r>
            <a:r>
              <a:rPr lang="en-US" altLang="ko-KR" sz="1100" b="1" dirty="0" err="1"/>
              <a:t>file.list</a:t>
            </a:r>
            <a:r>
              <a:rPr lang="en-US" altLang="ko-KR" sz="1100" b="1" dirty="0"/>
              <a:t>();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if (null != </a:t>
            </a:r>
            <a:r>
              <a:rPr lang="en-US" altLang="ko-KR" sz="1100" b="1" dirty="0" err="1"/>
              <a:t>oldFileNms</a:t>
            </a:r>
            <a:r>
              <a:rPr lang="en-US" altLang="ko-KR" sz="1100" b="1" dirty="0"/>
              <a:t> &amp;&amp; 0 &lt; </a:t>
            </a:r>
            <a:r>
              <a:rPr lang="en-US" altLang="ko-KR" sz="1100" b="1" dirty="0" err="1"/>
              <a:t>oldFileNms.length</a:t>
            </a:r>
            <a:r>
              <a:rPr lang="en-US" altLang="ko-KR" sz="1100" b="1" dirty="0"/>
              <a:t>) {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  for (String </a:t>
            </a:r>
            <a:r>
              <a:rPr lang="en-US" altLang="ko-KR" sz="1100" b="1" dirty="0" err="1"/>
              <a:t>oldFile</a:t>
            </a:r>
            <a:r>
              <a:rPr lang="en-US" altLang="ko-KR" sz="1100" b="1" dirty="0"/>
              <a:t> : </a:t>
            </a:r>
            <a:r>
              <a:rPr lang="en-US" altLang="ko-KR" sz="1100" b="1" dirty="0" err="1"/>
              <a:t>oldFileNms</a:t>
            </a:r>
            <a:r>
              <a:rPr lang="en-US" altLang="ko-KR" sz="1100" b="1" dirty="0"/>
              <a:t>) {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     if (</a:t>
            </a:r>
            <a:r>
              <a:rPr lang="en-US" altLang="ko-KR" sz="1100" b="1" dirty="0" err="1"/>
              <a:t>oldFile.equals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qrCodeFileName</a:t>
            </a:r>
            <a:r>
              <a:rPr lang="en-US" altLang="ko-KR" sz="1100" b="1" dirty="0"/>
              <a:t>)) {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        </a:t>
            </a:r>
            <a:r>
              <a:rPr lang="en-US" altLang="ko-KR" sz="1100" b="1" dirty="0" err="1">
                <a:solidFill>
                  <a:schemeClr val="accent1"/>
                </a:solidFill>
              </a:rPr>
              <a:t>qrCodeFile</a:t>
            </a:r>
            <a:r>
              <a:rPr lang="en-US" altLang="ko-KR" sz="1100" b="1" dirty="0">
                <a:solidFill>
                  <a:schemeClr val="accent1"/>
                </a:solidFill>
              </a:rPr>
              <a:t> = new File(</a:t>
            </a:r>
            <a:r>
              <a:rPr lang="en-US" altLang="ko-KR" sz="1100" b="1" dirty="0" err="1">
                <a:solidFill>
                  <a:schemeClr val="accent1"/>
                </a:solidFill>
              </a:rPr>
              <a:t>filePath</a:t>
            </a:r>
            <a:r>
              <a:rPr lang="en-US" altLang="ko-KR" sz="1100" b="1" dirty="0">
                <a:solidFill>
                  <a:schemeClr val="accent1"/>
                </a:solidFill>
              </a:rPr>
              <a:t> +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qrCodeFileName</a:t>
            </a:r>
            <a:r>
              <a:rPr lang="en-US" altLang="ko-KR" sz="1100" b="1" dirty="0"/>
              <a:t>);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 err="1"/>
              <a:t>System.out.println</a:t>
            </a:r>
            <a:r>
              <a:rPr lang="en-US" altLang="ko-KR" sz="1100" b="1" dirty="0"/>
              <a:t>("</a:t>
            </a:r>
            <a:r>
              <a:rPr lang="en-US" altLang="ko-KR" sz="1100" b="1" dirty="0" err="1"/>
              <a:t>Impl.loginQrCode</a:t>
            </a:r>
            <a:r>
              <a:rPr lang="en-US" altLang="ko-KR" sz="1100" b="1" dirty="0"/>
              <a:t>() </a:t>
            </a:r>
            <a:r>
              <a:rPr lang="en-US" altLang="ko-KR" sz="1100" b="1" dirty="0" err="1"/>
              <a:t>qrCodeFile</a:t>
            </a:r>
            <a:r>
              <a:rPr lang="en-US" altLang="ko-KR" sz="1100" b="1" dirty="0"/>
              <a:t> : " + </a:t>
            </a:r>
            <a:r>
              <a:rPr lang="en-US" altLang="ko-KR" sz="1100" b="1" dirty="0" err="1"/>
              <a:t>filePath</a:t>
            </a:r>
            <a:r>
              <a:rPr lang="en-US" altLang="ko-KR" sz="1100" b="1" dirty="0"/>
              <a:t> + </a:t>
            </a:r>
            <a:r>
              <a:rPr lang="en-US" altLang="ko-KR" sz="1100" b="1" dirty="0" err="1"/>
              <a:t>qrCodeFileName</a:t>
            </a:r>
            <a:r>
              <a:rPr lang="en-US" altLang="ko-KR" sz="1100" b="1" dirty="0"/>
              <a:t>);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     }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  }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}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if (null == </a:t>
            </a:r>
            <a:r>
              <a:rPr lang="en-US" altLang="ko-KR" sz="1100" b="1" dirty="0" err="1"/>
              <a:t>qrCodeFile</a:t>
            </a:r>
            <a:r>
              <a:rPr lang="en-US" altLang="ko-KR" sz="1100" b="1" dirty="0"/>
              <a:t>) return null;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</a:t>
            </a:r>
            <a:r>
              <a:rPr lang="en-US" altLang="ko-KR" sz="1100" b="1" dirty="0" err="1"/>
              <a:t>BufferedImage</a:t>
            </a:r>
            <a:r>
              <a:rPr lang="en-US" altLang="ko-KR" sz="1100" b="1" dirty="0"/>
              <a:t> </a:t>
            </a:r>
            <a:r>
              <a:rPr lang="en-US" altLang="ko-KR" sz="1100" b="1" dirty="0" err="1"/>
              <a:t>bufferedImage</a:t>
            </a:r>
            <a:r>
              <a:rPr lang="en-US" altLang="ko-KR" sz="1100" b="1" dirty="0"/>
              <a:t>;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  try {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     </a:t>
            </a:r>
            <a:r>
              <a:rPr lang="en-US" altLang="ko-KR" sz="1100" b="1" dirty="0" err="1"/>
              <a:t>bufferedImage</a:t>
            </a:r>
            <a:r>
              <a:rPr lang="en-US" altLang="ko-KR" sz="1100" b="1" dirty="0"/>
              <a:t> </a:t>
            </a:r>
            <a:r>
              <a:rPr lang="en-US" altLang="ko-KR" sz="1200" b="1" dirty="0">
                <a:solidFill>
                  <a:schemeClr val="accent1"/>
                </a:solidFill>
              </a:rPr>
              <a:t>= </a:t>
            </a:r>
            <a:r>
              <a:rPr lang="en-US" altLang="ko-KR" sz="1200" b="1" dirty="0" err="1">
                <a:solidFill>
                  <a:schemeClr val="accent1"/>
                </a:solidFill>
              </a:rPr>
              <a:t>ImageIO.read</a:t>
            </a:r>
            <a:r>
              <a:rPr lang="en-US" altLang="ko-KR" sz="1200" b="1" dirty="0">
                <a:solidFill>
                  <a:schemeClr val="accent1"/>
                </a:solidFill>
              </a:rPr>
              <a:t>(</a:t>
            </a:r>
            <a:r>
              <a:rPr lang="en-US" altLang="ko-KR" sz="1200" b="1" dirty="0" err="1">
                <a:solidFill>
                  <a:schemeClr val="accent1"/>
                </a:solidFill>
              </a:rPr>
              <a:t>qrCodeFile</a:t>
            </a:r>
            <a:r>
              <a:rPr lang="en-US" altLang="ko-KR" sz="1200" b="1" dirty="0">
                <a:solidFill>
                  <a:schemeClr val="accent1"/>
                </a:solidFill>
              </a:rPr>
              <a:t>);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  } catch (</a:t>
            </a:r>
            <a:r>
              <a:rPr lang="en-US" altLang="ko-KR" sz="1100" b="1" dirty="0" err="1"/>
              <a:t>IOException</a:t>
            </a:r>
            <a:r>
              <a:rPr lang="en-US" altLang="ko-KR" sz="1100" b="1" dirty="0"/>
              <a:t> e) {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     </a:t>
            </a:r>
            <a:r>
              <a:rPr lang="en-US" altLang="ko-KR" sz="1100" b="1" dirty="0" err="1"/>
              <a:t>System.out.println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e.getMessage</a:t>
            </a:r>
            <a:r>
              <a:rPr lang="en-US" altLang="ko-KR" sz="1100" b="1" dirty="0"/>
              <a:t>());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  return null;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  }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</a:t>
            </a:r>
            <a:r>
              <a:rPr lang="en-US" altLang="ko-KR" sz="1100" b="1" dirty="0" err="1"/>
              <a:t>LuminanceSource</a:t>
            </a:r>
            <a:r>
              <a:rPr lang="en-US" altLang="ko-KR" sz="1100" b="1" dirty="0"/>
              <a:t> source = new </a:t>
            </a:r>
            <a:r>
              <a:rPr lang="en-US" altLang="ko-KR" sz="1100" b="1" dirty="0" err="1"/>
              <a:t>BufferedImageLuminanceSource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bufferedImage</a:t>
            </a:r>
            <a:r>
              <a:rPr lang="en-US" altLang="ko-KR" sz="1100" b="1" dirty="0"/>
              <a:t>);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</a:t>
            </a:r>
            <a:r>
              <a:rPr lang="en-US" altLang="ko-KR" sz="1100" b="1" dirty="0" err="1"/>
              <a:t>BinaryBitmap</a:t>
            </a:r>
            <a:r>
              <a:rPr lang="en-US" altLang="ko-KR" sz="1100" b="1" dirty="0"/>
              <a:t> bitmap = new </a:t>
            </a:r>
            <a:r>
              <a:rPr lang="en-US" altLang="ko-KR" sz="1100" b="1" dirty="0" err="1"/>
              <a:t>BinaryBitmap</a:t>
            </a:r>
            <a:r>
              <a:rPr lang="en-US" altLang="ko-KR" sz="1100" b="1" dirty="0"/>
              <a:t>(new </a:t>
            </a:r>
            <a:r>
              <a:rPr lang="en-US" altLang="ko-KR" sz="1100" b="1" dirty="0" err="1"/>
              <a:t>HybridBinarizer</a:t>
            </a:r>
            <a:r>
              <a:rPr lang="en-US" altLang="ko-KR" sz="1100" b="1" dirty="0"/>
              <a:t>(source));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try {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  Result </a:t>
            </a:r>
            <a:r>
              <a:rPr lang="en-US" altLang="ko-KR" sz="1100" b="1" dirty="0" err="1"/>
              <a:t>result</a:t>
            </a:r>
            <a:r>
              <a:rPr lang="en-US" altLang="ko-KR" sz="1100" b="1" dirty="0"/>
              <a:t> = </a:t>
            </a:r>
            <a:r>
              <a:rPr lang="en-US" altLang="ko-KR" sz="1100" b="1" dirty="0">
                <a:solidFill>
                  <a:schemeClr val="accent1"/>
                </a:solidFill>
              </a:rPr>
              <a:t>new </a:t>
            </a:r>
            <a:r>
              <a:rPr lang="en-US" altLang="ko-KR" sz="1100" b="1" dirty="0" err="1">
                <a:solidFill>
                  <a:schemeClr val="accent1"/>
                </a:solidFill>
              </a:rPr>
              <a:t>MultiFormatReader</a:t>
            </a:r>
            <a:r>
              <a:rPr lang="en-US" altLang="ko-KR" sz="1100" b="1" dirty="0">
                <a:solidFill>
                  <a:schemeClr val="accent1"/>
                </a:solidFill>
              </a:rPr>
              <a:t>().decode(bitmap</a:t>
            </a:r>
            <a:r>
              <a:rPr lang="en-US" altLang="ko-KR" sz="1100" b="1" dirty="0"/>
              <a:t>);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</a:t>
            </a:r>
            <a:r>
              <a:rPr lang="en-US" altLang="ko-KR" sz="1600" b="1" dirty="0"/>
              <a:t>  </a:t>
            </a:r>
            <a:r>
              <a:rPr lang="en-US" altLang="ko-KR" sz="1600" b="1" dirty="0">
                <a:solidFill>
                  <a:srgbClr val="C00000"/>
                </a:solidFill>
              </a:rPr>
              <a:t> String </a:t>
            </a:r>
            <a:r>
              <a:rPr lang="en-US" altLang="ko-KR" sz="1600" b="1" dirty="0" err="1">
                <a:solidFill>
                  <a:srgbClr val="C00000"/>
                </a:solidFill>
              </a:rPr>
              <a:t>qrCode</a:t>
            </a:r>
            <a:r>
              <a:rPr lang="en-US" altLang="ko-KR" sz="1600" b="1" dirty="0">
                <a:solidFill>
                  <a:srgbClr val="C00000"/>
                </a:solidFill>
              </a:rPr>
              <a:t> = </a:t>
            </a:r>
            <a:r>
              <a:rPr lang="en-US" altLang="ko-KR" sz="1600" b="1" dirty="0" err="1">
                <a:solidFill>
                  <a:srgbClr val="C00000"/>
                </a:solidFill>
              </a:rPr>
              <a:t>result.getText</a:t>
            </a:r>
            <a:r>
              <a:rPr lang="en-US" altLang="ko-KR" sz="1600" b="1" dirty="0">
                <a:solidFill>
                  <a:srgbClr val="C00000"/>
                </a:solidFill>
              </a:rPr>
              <a:t>();</a:t>
            </a:r>
            <a:endParaRPr lang="en-US" altLang="ko-KR" sz="1600" dirty="0">
              <a:solidFill>
                <a:srgbClr val="C00000"/>
              </a:solidFill>
            </a:endParaRPr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 err="1"/>
              <a:t>System.out.println</a:t>
            </a:r>
            <a:r>
              <a:rPr lang="en-US" altLang="ko-KR" sz="1100" b="1" dirty="0"/>
              <a:t>("</a:t>
            </a:r>
            <a:r>
              <a:rPr lang="en-US" altLang="ko-KR" sz="1100" b="1" dirty="0" err="1"/>
              <a:t>qrCode</a:t>
            </a:r>
            <a:r>
              <a:rPr lang="en-US" altLang="ko-KR" sz="1100" b="1" dirty="0"/>
              <a:t> = " + </a:t>
            </a:r>
            <a:r>
              <a:rPr lang="en-US" altLang="ko-KR" sz="1100" b="1" dirty="0" err="1"/>
              <a:t>qrCode</a:t>
            </a:r>
            <a:r>
              <a:rPr lang="en-US" altLang="ko-KR" sz="1100" b="1" dirty="0"/>
              <a:t>); 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  if (51 &gt; </a:t>
            </a:r>
            <a:r>
              <a:rPr lang="en-US" altLang="ko-KR" sz="1100" b="1" dirty="0" err="1"/>
              <a:t>qrCode.length</a:t>
            </a:r>
            <a:r>
              <a:rPr lang="en-US" altLang="ko-KR" sz="1100" b="1" dirty="0"/>
              <a:t>()) return null;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  </a:t>
            </a:r>
            <a:r>
              <a:rPr lang="en-US" altLang="ko-KR" sz="1100" b="1" dirty="0" err="1"/>
              <a:t>QrCodeVO</a:t>
            </a:r>
            <a:r>
              <a:rPr lang="en-US" altLang="ko-KR" sz="1100" b="1" dirty="0"/>
              <a:t> </a:t>
            </a:r>
            <a:r>
              <a:rPr lang="en-US" altLang="ko-KR" sz="1100" b="1" dirty="0" err="1"/>
              <a:t>qrVo</a:t>
            </a:r>
            <a:r>
              <a:rPr lang="en-US" altLang="ko-KR" sz="1100" b="1" dirty="0"/>
              <a:t> = </a:t>
            </a:r>
            <a:r>
              <a:rPr lang="en-US" altLang="ko-KR" sz="1100" b="1" dirty="0" err="1">
                <a:solidFill>
                  <a:schemeClr val="accent4"/>
                </a:solidFill>
              </a:rPr>
              <a:t>customCompDao.searchQrCode</a:t>
            </a:r>
            <a:r>
              <a:rPr lang="en-US" altLang="ko-KR" sz="1100" b="1" dirty="0">
                <a:solidFill>
                  <a:schemeClr val="accent4"/>
                </a:solidFill>
              </a:rPr>
              <a:t>(</a:t>
            </a:r>
            <a:r>
              <a:rPr lang="en-US" altLang="ko-KR" sz="1100" b="1" dirty="0" err="1">
                <a:solidFill>
                  <a:schemeClr val="accent4"/>
                </a:solidFill>
              </a:rPr>
              <a:t>qrCode</a:t>
            </a:r>
            <a:r>
              <a:rPr lang="en-US" altLang="ko-KR" sz="1100" b="1" dirty="0">
                <a:solidFill>
                  <a:schemeClr val="accent4"/>
                </a:solidFill>
              </a:rPr>
              <a:t>);</a:t>
            </a:r>
            <a:endParaRPr lang="en-US" altLang="ko-KR" sz="1100" dirty="0">
              <a:solidFill>
                <a:schemeClr val="accent4"/>
              </a:solidFill>
            </a:endParaRPr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  if (null == </a:t>
            </a:r>
            <a:r>
              <a:rPr lang="en-US" altLang="ko-KR" sz="1100" b="1" dirty="0" err="1"/>
              <a:t>qrVo</a:t>
            </a:r>
            <a:r>
              <a:rPr lang="en-US" altLang="ko-KR" sz="1100" b="1" dirty="0"/>
              <a:t>) return null;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  String </a:t>
            </a:r>
            <a:r>
              <a:rPr lang="en-US" altLang="ko-KR" sz="1100" b="1" dirty="0" err="1">
                <a:solidFill>
                  <a:srgbClr val="C00000"/>
                </a:solidFill>
              </a:rPr>
              <a:t>qrLoginId</a:t>
            </a:r>
            <a:r>
              <a:rPr lang="en-US" altLang="ko-KR" sz="1100" b="1" dirty="0"/>
              <a:t> = </a:t>
            </a:r>
            <a:r>
              <a:rPr lang="en-US" altLang="ko-KR" sz="1100" b="1" dirty="0" err="1">
                <a:solidFill>
                  <a:srgbClr val="C00000"/>
                </a:solidFill>
              </a:rPr>
              <a:t>qrCode.substring</a:t>
            </a:r>
            <a:r>
              <a:rPr lang="en-US" altLang="ko-KR" sz="1100" b="1" dirty="0">
                <a:solidFill>
                  <a:srgbClr val="C00000"/>
                </a:solidFill>
              </a:rPr>
              <a:t>(13, 24 -1).trim();//</a:t>
            </a:r>
            <a:r>
              <a:rPr lang="ko-KR" altLang="en-US" sz="1100" b="1" dirty="0"/>
              <a:t>실제로 </a:t>
            </a:r>
            <a:r>
              <a:rPr lang="en-US" altLang="ko-KR" sz="1100" b="1" dirty="0"/>
              <a:t>index</a:t>
            </a:r>
            <a:r>
              <a:rPr lang="ko-KR" altLang="en-US" sz="1100" b="1" dirty="0"/>
              <a:t>는 </a:t>
            </a:r>
            <a:r>
              <a:rPr lang="en-US" altLang="ko-KR" sz="1100" b="1" dirty="0"/>
              <a:t>0</a:t>
            </a:r>
            <a:r>
              <a:rPr lang="ko-KR" altLang="en-US" sz="1100" b="1" dirty="0"/>
              <a:t>부터 </a:t>
            </a:r>
            <a:r>
              <a:rPr lang="ko-KR" altLang="en-US" sz="1100" b="1" dirty="0" err="1"/>
              <a:t>시작되</a:t>
            </a:r>
            <a:r>
              <a:rPr lang="en-US" altLang="ko-KR" sz="1100" b="1" dirty="0"/>
              <a:t>, 13~22</a:t>
            </a:r>
            <a:r>
              <a:rPr lang="ko-KR" altLang="en-US" sz="1100" b="1" dirty="0"/>
              <a:t>까지 자름</a:t>
            </a:r>
            <a:endParaRPr lang="ko-KR" altLang="en-US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 err="1"/>
              <a:t>System.out.println</a:t>
            </a:r>
            <a:r>
              <a:rPr lang="en-US" altLang="ko-KR" sz="1100" b="1" dirty="0"/>
              <a:t>("</a:t>
            </a:r>
            <a:r>
              <a:rPr lang="en-US" altLang="ko-KR" sz="1100" b="1" dirty="0" err="1"/>
              <a:t>qrLoginId</a:t>
            </a:r>
            <a:r>
              <a:rPr lang="en-US" altLang="ko-KR" sz="1100" b="1" dirty="0"/>
              <a:t> = " + </a:t>
            </a:r>
            <a:r>
              <a:rPr lang="en-US" altLang="ko-KR" sz="1100" b="1" dirty="0" err="1"/>
              <a:t>qrLoginId</a:t>
            </a:r>
            <a:r>
              <a:rPr lang="en-US" altLang="ko-KR" sz="1100" b="1" dirty="0"/>
              <a:t>); 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  if (!</a:t>
            </a:r>
            <a:r>
              <a:rPr lang="en-US" altLang="ko-KR" sz="1100" b="1" dirty="0" err="1">
                <a:solidFill>
                  <a:srgbClr val="C00000"/>
                </a:solidFill>
              </a:rPr>
              <a:t>qrLoginId</a:t>
            </a:r>
            <a:r>
              <a:rPr lang="en-US" altLang="ko-KR" sz="1100" b="1" dirty="0" err="1"/>
              <a:t>.equals</a:t>
            </a:r>
            <a:r>
              <a:rPr lang="en-US" altLang="ko-KR" sz="1100" b="1" dirty="0"/>
              <a:t>(</a:t>
            </a:r>
            <a:r>
              <a:rPr lang="en-US" altLang="ko-KR" sz="1100" b="1" dirty="0" err="1">
                <a:solidFill>
                  <a:schemeClr val="accent4"/>
                </a:solidFill>
              </a:rPr>
              <a:t>qrVo.getLoginId</a:t>
            </a:r>
            <a:r>
              <a:rPr lang="en-US" altLang="ko-KR" sz="1100" b="1" dirty="0"/>
              <a:t>())) return null;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  else return </a:t>
            </a:r>
            <a:r>
              <a:rPr lang="en-US" altLang="ko-KR" sz="1100" b="1" dirty="0" err="1"/>
              <a:t>qrVo</a:t>
            </a:r>
            <a:r>
              <a:rPr lang="en-US" altLang="ko-KR" sz="1100" b="1" dirty="0"/>
              <a:t>;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} catch (</a:t>
            </a:r>
            <a:r>
              <a:rPr lang="en-US" altLang="ko-KR" sz="1100" b="1" dirty="0" err="1"/>
              <a:t>NotFoundException</a:t>
            </a:r>
            <a:r>
              <a:rPr lang="en-US" altLang="ko-KR" sz="1100" b="1" dirty="0"/>
              <a:t> e) {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     </a:t>
            </a:r>
            <a:r>
              <a:rPr lang="en-US" altLang="ko-KR" sz="1100" b="1" dirty="0" err="1"/>
              <a:t>System.out.println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e.getMessage</a:t>
            </a:r>
            <a:r>
              <a:rPr lang="en-US" altLang="ko-KR" sz="1100" b="1" dirty="0"/>
              <a:t>());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  return null;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 } 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   }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b="1" dirty="0"/>
              <a:t>}</a:t>
            </a:r>
            <a:endParaRPr lang="en-US" altLang="ko-KR" sz="1100" dirty="0"/>
          </a:p>
          <a:p>
            <a:pPr>
              <a:lnSpc>
                <a:spcPts val="800"/>
              </a:lnSpc>
              <a:buNone/>
            </a:pPr>
            <a:r>
              <a:rPr lang="en-US" altLang="ko-KR" sz="1100" dirty="0"/>
              <a:t> </a:t>
            </a:r>
          </a:p>
          <a:p>
            <a:pPr>
              <a:lnSpc>
                <a:spcPts val="600"/>
              </a:lnSpc>
              <a:buNone/>
            </a:pPr>
            <a:endParaRPr lang="en-US" altLang="ko-KR" sz="8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60032" y="2564904"/>
            <a:ext cx="4283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QRCODE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</a:rPr>
              <a:t>사진화일의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</a:rPr>
              <a:t>유효값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 체크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: QRCODE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로그인시 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</a:rPr>
              <a:t>업로드한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QR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사진파일을 읽은 후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QRCODE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</a:rPr>
              <a:t>에포함된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dirty="0" err="1" smtClean="0">
                <a:solidFill>
                  <a:schemeClr val="accent1">
                    <a:lumMod val="75000"/>
                  </a:schemeClr>
                </a:solidFill>
              </a:rPr>
              <a:t>loginId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가 실제로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DB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에 존재하는지 체크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32040" y="4293096"/>
            <a:ext cx="399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본인확인이 되면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ko-KR" dirty="0" err="1" smtClean="0">
                <a:solidFill>
                  <a:schemeClr val="accent1">
                    <a:lumMod val="75000"/>
                  </a:schemeClr>
                </a:solidFill>
              </a:rPr>
              <a:t>loginId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로 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</a:rPr>
              <a:t>개인정보조회한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 후 세션저장과 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</a:rPr>
              <a:t>로그인처리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 err="1" smtClean="0"/>
              <a:t>ServiceImpl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구현소스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&lt;</a:t>
            </a:r>
            <a:r>
              <a:rPr lang="ko-KR" altLang="en-US" sz="2000" dirty="0" smtClean="0"/>
              <a:t>계속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07504" y="908720"/>
            <a:ext cx="9036496" cy="5949280"/>
          </a:xfrm>
        </p:spPr>
        <p:txBody>
          <a:bodyPr>
            <a:noAutofit/>
          </a:bodyPr>
          <a:lstStyle/>
          <a:p>
            <a:pPr>
              <a:lnSpc>
                <a:spcPts val="1000"/>
              </a:lnSpc>
              <a:buNone/>
            </a:pPr>
            <a:r>
              <a:rPr lang="en-US" altLang="ko-KR" sz="1200" b="1" dirty="0" smtClean="0"/>
              <a:t>@</a:t>
            </a:r>
            <a:r>
              <a:rPr lang="en-US" altLang="ko-KR" sz="1200" b="1" dirty="0"/>
              <a:t>Service</a:t>
            </a:r>
            <a:endParaRPr lang="en-US" altLang="ko-KR" sz="1200" dirty="0"/>
          </a:p>
          <a:p>
            <a:pPr>
              <a:lnSpc>
                <a:spcPts val="1000"/>
              </a:lnSpc>
              <a:buNone/>
            </a:pPr>
            <a:r>
              <a:rPr lang="en-US" altLang="ko-KR" sz="1200" b="1" dirty="0"/>
              <a:t>public class </a:t>
            </a:r>
            <a:r>
              <a:rPr lang="en-US" altLang="ko-KR" sz="1200" b="1" dirty="0" err="1"/>
              <a:t>AdminServiceImpl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AdminService</a:t>
            </a:r>
            <a:r>
              <a:rPr lang="en-US" altLang="ko-KR" sz="1200" b="1" dirty="0"/>
              <a:t> {</a:t>
            </a:r>
            <a:endParaRPr lang="en-US" altLang="ko-KR" sz="1200" dirty="0"/>
          </a:p>
          <a:p>
            <a:pPr>
              <a:lnSpc>
                <a:spcPts val="1000"/>
              </a:lnSpc>
              <a:buNone/>
            </a:pPr>
            <a:endParaRPr lang="en-US" altLang="ko-KR" sz="1200" dirty="0"/>
          </a:p>
          <a:p>
            <a:pPr>
              <a:lnSpc>
                <a:spcPts val="1000"/>
              </a:lnSpc>
              <a:buNone/>
            </a:pPr>
            <a:r>
              <a:rPr lang="en-US" altLang="ko-KR" sz="1200" b="1" dirty="0">
                <a:solidFill>
                  <a:srgbClr val="FF0000"/>
                </a:solidFill>
              </a:rPr>
              <a:t>   @Transactional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ts val="1000"/>
              </a:lnSpc>
              <a:buNone/>
            </a:pPr>
            <a:r>
              <a:rPr lang="en-US" altLang="ko-KR" sz="1200" b="1" dirty="0"/>
              <a:t>   @Override</a:t>
            </a:r>
            <a:endParaRPr lang="en-US" altLang="ko-KR" sz="1200" dirty="0"/>
          </a:p>
          <a:p>
            <a:pPr>
              <a:lnSpc>
                <a:spcPts val="1000"/>
              </a:lnSpc>
              <a:buNone/>
            </a:pPr>
            <a:r>
              <a:rPr lang="en-US" altLang="ko-KR" sz="1200" b="1" dirty="0"/>
              <a:t>   public void </a:t>
            </a:r>
            <a:r>
              <a:rPr lang="en-US" altLang="ko-KR" sz="1200" b="1" dirty="0" err="1"/>
              <a:t>updateCustomCompGrade</a:t>
            </a:r>
            <a:r>
              <a:rPr lang="en-US" altLang="ko-KR" sz="1200" b="1" dirty="0"/>
              <a:t>(String </a:t>
            </a:r>
            <a:r>
              <a:rPr lang="en-US" altLang="ko-KR" sz="1200" b="1" dirty="0" err="1"/>
              <a:t>customId</a:t>
            </a:r>
            <a:r>
              <a:rPr lang="en-US" altLang="ko-KR" sz="1200" b="1" dirty="0"/>
              <a:t>, String </a:t>
            </a:r>
            <a:r>
              <a:rPr lang="en-US" altLang="ko-KR" sz="1200" b="1" dirty="0" err="1"/>
              <a:t>customGradeCd</a:t>
            </a:r>
            <a:r>
              <a:rPr lang="en-US" altLang="ko-KR" sz="1200" b="1" dirty="0"/>
              <a:t>) {</a:t>
            </a:r>
            <a:endParaRPr lang="en-US" altLang="ko-KR" sz="1200" dirty="0"/>
          </a:p>
          <a:p>
            <a:pPr>
              <a:lnSpc>
                <a:spcPts val="1000"/>
              </a:lnSpc>
              <a:buNone/>
            </a:pPr>
            <a:r>
              <a:rPr lang="en-US" altLang="ko-KR" sz="1200" b="1" dirty="0"/>
              <a:t>      </a:t>
            </a:r>
            <a:r>
              <a:rPr lang="en-US" altLang="ko-KR" sz="1200" b="1" dirty="0" err="1"/>
              <a:t>adminDao.updateCustomCompGrade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customId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customGradeCd</a:t>
            </a:r>
            <a:r>
              <a:rPr lang="en-US" altLang="ko-KR" sz="1200" b="1" dirty="0"/>
              <a:t>);</a:t>
            </a:r>
            <a:endParaRPr lang="en-US" altLang="ko-KR" sz="1200" dirty="0"/>
          </a:p>
          <a:p>
            <a:pPr>
              <a:lnSpc>
                <a:spcPts val="1000"/>
              </a:lnSpc>
              <a:buNone/>
            </a:pPr>
            <a:r>
              <a:rPr lang="en-US" altLang="ko-KR" sz="1200" b="1" dirty="0"/>
              <a:t>   }</a:t>
            </a:r>
            <a:endParaRPr lang="en-US" altLang="ko-KR" sz="1200" dirty="0"/>
          </a:p>
          <a:p>
            <a:pPr>
              <a:lnSpc>
                <a:spcPts val="1000"/>
              </a:lnSpc>
              <a:buNone/>
            </a:pPr>
            <a:r>
              <a:rPr lang="en-US" altLang="ko-KR" sz="1200" b="1" dirty="0"/>
              <a:t>  </a:t>
            </a:r>
            <a:r>
              <a:rPr lang="en-US" altLang="ko-KR" sz="1200" b="1" dirty="0">
                <a:solidFill>
                  <a:srgbClr val="FF0000"/>
                </a:solidFill>
              </a:rPr>
              <a:t>@Transactional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ts val="1000"/>
              </a:lnSpc>
              <a:buNone/>
            </a:pPr>
            <a:r>
              <a:rPr lang="en-US" altLang="ko-KR" sz="1200" b="1" dirty="0"/>
              <a:t>   @Override</a:t>
            </a:r>
            <a:endParaRPr lang="en-US" altLang="ko-KR" sz="1200" dirty="0"/>
          </a:p>
          <a:p>
            <a:pPr>
              <a:lnSpc>
                <a:spcPts val="1000"/>
              </a:lnSpc>
              <a:buNone/>
            </a:pPr>
            <a:r>
              <a:rPr lang="en-US" altLang="ko-KR" sz="1200" b="1" dirty="0"/>
              <a:t>   public void </a:t>
            </a:r>
            <a:r>
              <a:rPr lang="en-US" altLang="ko-KR" sz="1200" b="1" dirty="0" err="1"/>
              <a:t>updateCustomPersonGrade</a:t>
            </a:r>
            <a:r>
              <a:rPr lang="en-US" altLang="ko-KR" sz="1200" b="1" dirty="0"/>
              <a:t>(String </a:t>
            </a:r>
            <a:r>
              <a:rPr lang="en-US" altLang="ko-KR" sz="1200" b="1" dirty="0" err="1"/>
              <a:t>customId</a:t>
            </a:r>
            <a:r>
              <a:rPr lang="en-US" altLang="ko-KR" sz="1200" b="1" dirty="0"/>
              <a:t>, String </a:t>
            </a:r>
            <a:r>
              <a:rPr lang="en-US" altLang="ko-KR" sz="1200" b="1" dirty="0" err="1"/>
              <a:t>customGradeCd</a:t>
            </a:r>
            <a:r>
              <a:rPr lang="en-US" altLang="ko-KR" sz="1200" b="1" dirty="0"/>
              <a:t>) {</a:t>
            </a:r>
            <a:endParaRPr lang="en-US" altLang="ko-KR" sz="1200" dirty="0"/>
          </a:p>
          <a:p>
            <a:pPr>
              <a:lnSpc>
                <a:spcPts val="1000"/>
              </a:lnSpc>
              <a:buNone/>
            </a:pPr>
            <a:r>
              <a:rPr lang="en-US" altLang="ko-KR" sz="1200" b="1" dirty="0"/>
              <a:t>      </a:t>
            </a:r>
            <a:r>
              <a:rPr lang="en-US" altLang="ko-KR" sz="1200" b="1" dirty="0" err="1"/>
              <a:t>adminDao.updateCustomPersonGrade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customId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customGradeCd</a:t>
            </a:r>
            <a:r>
              <a:rPr lang="en-US" altLang="ko-KR" sz="1200" b="1" dirty="0"/>
              <a:t>);</a:t>
            </a:r>
            <a:endParaRPr lang="en-US" altLang="ko-KR" sz="1200" dirty="0"/>
          </a:p>
          <a:p>
            <a:pPr>
              <a:lnSpc>
                <a:spcPts val="1000"/>
              </a:lnSpc>
              <a:buNone/>
            </a:pPr>
            <a:r>
              <a:rPr lang="en-US" altLang="ko-KR" sz="1200" b="1" dirty="0"/>
              <a:t>   }</a:t>
            </a:r>
            <a:endParaRPr lang="en-US" altLang="ko-KR" sz="1200" dirty="0"/>
          </a:p>
          <a:p>
            <a:pPr>
              <a:lnSpc>
                <a:spcPts val="1000"/>
              </a:lnSpc>
              <a:buNone/>
            </a:pPr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9592" y="3429000"/>
            <a:ext cx="7056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</a:rPr>
              <a:t>@Transactional </a:t>
            </a:r>
            <a:r>
              <a:rPr lang="ko-KR" altLang="en-US" dirty="0" err="1" smtClean="0">
                <a:solidFill>
                  <a:schemeClr val="accent1"/>
                </a:solidFill>
              </a:rPr>
              <a:t>어노테이션</a:t>
            </a:r>
            <a:r>
              <a:rPr lang="ko-KR" altLang="en-US" dirty="0" smtClean="0">
                <a:solidFill>
                  <a:schemeClr val="accent1"/>
                </a:solidFill>
              </a:rPr>
              <a:t> 선언으로 </a:t>
            </a:r>
            <a:r>
              <a:rPr lang="en-US" altLang="ko-KR" dirty="0" smtClean="0">
                <a:solidFill>
                  <a:schemeClr val="accent1"/>
                </a:solidFill>
              </a:rPr>
              <a:t>AOP</a:t>
            </a:r>
            <a:r>
              <a:rPr lang="ko-KR" altLang="en-US" dirty="0" smtClean="0">
                <a:solidFill>
                  <a:schemeClr val="accent1"/>
                </a:solidFill>
              </a:rPr>
              <a:t>의 </a:t>
            </a:r>
            <a:r>
              <a:rPr lang="ko-KR" altLang="en-US" dirty="0" smtClean="0">
                <a:solidFill>
                  <a:schemeClr val="accent1"/>
                </a:solidFill>
              </a:rPr>
              <a:t>트랜잭션을 적용해서</a:t>
            </a:r>
            <a:r>
              <a:rPr lang="en-US" altLang="ko-KR" dirty="0" smtClean="0">
                <a:solidFill>
                  <a:schemeClr val="accent1"/>
                </a:solidFill>
              </a:rPr>
              <a:t>, </a:t>
            </a:r>
            <a:r>
              <a:rPr lang="ko-KR" altLang="en-US" dirty="0" smtClean="0">
                <a:solidFill>
                  <a:schemeClr val="accent1"/>
                </a:solidFill>
              </a:rPr>
              <a:t> 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ko-KR" altLang="en-US" dirty="0" smtClean="0">
                <a:solidFill>
                  <a:schemeClr val="accent1"/>
                </a:solidFill>
              </a:rPr>
              <a:t>고객등급목록조회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 err="1" smtClean="0">
                <a:solidFill>
                  <a:schemeClr val="accent1"/>
                </a:solidFill>
              </a:rPr>
              <a:t>고객등급수정시</a:t>
            </a:r>
            <a:endParaRPr lang="en-US" altLang="ko-KR" dirty="0" smtClean="0">
              <a:solidFill>
                <a:schemeClr val="accent1"/>
              </a:solidFill>
            </a:endParaRPr>
          </a:p>
          <a:p>
            <a:r>
              <a:rPr lang="ko-KR" altLang="en-US" dirty="0" smtClean="0">
                <a:solidFill>
                  <a:schemeClr val="accent1"/>
                </a:solidFill>
              </a:rPr>
              <a:t>다중쿼리로 </a:t>
            </a:r>
            <a:r>
              <a:rPr lang="en-US" altLang="ko-KR" dirty="0" smtClean="0">
                <a:solidFill>
                  <a:schemeClr val="accent1"/>
                </a:solidFill>
              </a:rPr>
              <a:t>DB</a:t>
            </a:r>
            <a:r>
              <a:rPr lang="ko-KR" altLang="en-US" dirty="0" smtClean="0">
                <a:solidFill>
                  <a:schemeClr val="accent1"/>
                </a:solidFill>
              </a:rPr>
              <a:t>수정에서 </a:t>
            </a:r>
            <a:r>
              <a:rPr lang="ko-KR" altLang="en-US" dirty="0" err="1" smtClean="0">
                <a:solidFill>
                  <a:schemeClr val="accent1"/>
                </a:solidFill>
              </a:rPr>
              <a:t>에러발생될때</a:t>
            </a:r>
            <a:r>
              <a:rPr lang="ko-KR" altLang="en-US" dirty="0" smtClean="0">
                <a:solidFill>
                  <a:schemeClr val="accent1"/>
                </a:solidFill>
              </a:rPr>
              <a:t> 자동 </a:t>
            </a:r>
            <a:r>
              <a:rPr lang="en-US" altLang="ko-KR" dirty="0" err="1" smtClean="0">
                <a:solidFill>
                  <a:schemeClr val="accent1"/>
                </a:solidFill>
              </a:rPr>
              <a:t>rollbak</a:t>
            </a:r>
            <a:r>
              <a:rPr lang="ko-KR" altLang="en-US" dirty="0" smtClean="0">
                <a:solidFill>
                  <a:schemeClr val="accent1"/>
                </a:solidFill>
              </a:rPr>
              <a:t>처리한다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 smtClean="0"/>
              <a:t>DAO </a:t>
            </a:r>
            <a:r>
              <a:rPr lang="ko-KR" altLang="en-US" sz="2000" dirty="0" smtClean="0"/>
              <a:t>구현소스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07504" y="908720"/>
            <a:ext cx="9036496" cy="594928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ko-KR" sz="1200" b="1" dirty="0" smtClean="0"/>
              <a:t>public </a:t>
            </a:r>
            <a:r>
              <a:rPr lang="en-US" altLang="ko-KR" sz="1200" b="1" dirty="0"/>
              <a:t>interface </a:t>
            </a:r>
            <a:r>
              <a:rPr lang="en-US" altLang="ko-KR" sz="1200" b="1" dirty="0" err="1"/>
              <a:t>CustomCompDAO</a:t>
            </a:r>
            <a:r>
              <a:rPr lang="en-US" altLang="ko-KR" sz="1200" b="1" dirty="0"/>
              <a:t> </a:t>
            </a:r>
            <a:r>
              <a:rPr lang="en-US" altLang="ko-KR" sz="1200" b="1" dirty="0" smtClean="0"/>
              <a:t>{</a:t>
            </a:r>
            <a:r>
              <a:rPr lang="en-US" altLang="ko-KR" sz="1200" b="1" dirty="0"/>
              <a:t>  </a:t>
            </a:r>
            <a:endParaRPr lang="en-US" altLang="ko-KR" sz="1200" dirty="0"/>
          </a:p>
          <a:p>
            <a:pPr>
              <a:buNone/>
            </a:pPr>
            <a:r>
              <a:rPr lang="en-US" altLang="ko-KR" sz="1200" b="1" dirty="0"/>
              <a:t>   public </a:t>
            </a:r>
            <a:r>
              <a:rPr lang="en-US" altLang="ko-KR" sz="1200" b="1" dirty="0" err="1"/>
              <a:t>KakaoAddressVO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searchAddressName</a:t>
            </a:r>
            <a:r>
              <a:rPr lang="en-US" altLang="ko-KR" sz="1200" b="1" dirty="0"/>
              <a:t>(@</a:t>
            </a:r>
            <a:r>
              <a:rPr lang="en-US" altLang="ko-KR" sz="1200" b="1" dirty="0" err="1"/>
              <a:t>Param</a:t>
            </a:r>
            <a:r>
              <a:rPr lang="en-US" altLang="ko-KR" sz="1200" b="1" dirty="0"/>
              <a:t>("address") String address);</a:t>
            </a:r>
            <a:endParaRPr lang="en-US" altLang="ko-KR" sz="1200" dirty="0"/>
          </a:p>
          <a:p>
            <a:pPr>
              <a:buNone/>
            </a:pPr>
            <a:r>
              <a:rPr lang="en-US" altLang="ko-KR" sz="1200" b="1" dirty="0"/>
              <a:t>   public void </a:t>
            </a:r>
            <a:r>
              <a:rPr lang="en-US" altLang="ko-KR" sz="1200" b="1" dirty="0" err="1"/>
              <a:t>insertAddressName</a:t>
            </a:r>
            <a:r>
              <a:rPr lang="en-US" altLang="ko-KR" sz="1200" b="1" dirty="0"/>
              <a:t>(@</a:t>
            </a:r>
            <a:r>
              <a:rPr lang="en-US" altLang="ko-KR" sz="1200" b="1" dirty="0" err="1"/>
              <a:t>Param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vo</a:t>
            </a:r>
            <a:r>
              <a:rPr lang="en-US" altLang="ko-KR" sz="1200" b="1" dirty="0"/>
              <a:t>") </a:t>
            </a:r>
            <a:r>
              <a:rPr lang="en-US" altLang="ko-KR" sz="1200" b="1" dirty="0" err="1"/>
              <a:t>KakaoAddressVO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vo</a:t>
            </a:r>
            <a:r>
              <a:rPr lang="en-US" altLang="ko-KR" sz="1200" b="1" dirty="0"/>
              <a:t>);</a:t>
            </a:r>
            <a:endParaRPr lang="en-US" altLang="ko-KR" sz="1200" dirty="0"/>
          </a:p>
          <a:p>
            <a:pPr>
              <a:buNone/>
            </a:pPr>
            <a:r>
              <a:rPr lang="en-US" altLang="ko-KR" sz="1200" b="1" dirty="0"/>
              <a:t>   public List&lt;</a:t>
            </a:r>
            <a:r>
              <a:rPr lang="en-US" altLang="ko-KR" sz="1200" b="1" dirty="0" err="1"/>
              <a:t>KakaoAddressVO</a:t>
            </a:r>
            <a:r>
              <a:rPr lang="en-US" altLang="ko-KR" sz="1200" b="1" dirty="0"/>
              <a:t>&gt; </a:t>
            </a:r>
            <a:r>
              <a:rPr lang="en-US" altLang="ko-KR" sz="1200" b="1" dirty="0" err="1"/>
              <a:t>searchAddressNameList</a:t>
            </a:r>
            <a:r>
              <a:rPr lang="en-US" altLang="ko-KR" sz="1200" b="1" dirty="0"/>
              <a:t>();</a:t>
            </a:r>
            <a:endParaRPr lang="en-US" altLang="ko-KR" sz="1200" dirty="0"/>
          </a:p>
          <a:p>
            <a:pPr>
              <a:buNone/>
            </a:pPr>
            <a:r>
              <a:rPr lang="en-US" altLang="ko-KR" sz="1200" b="1" dirty="0"/>
              <a:t>   public void kakaoEx2Delete(@</a:t>
            </a:r>
            <a:r>
              <a:rPr lang="en-US" altLang="ko-KR" sz="1200" b="1" dirty="0" err="1"/>
              <a:t>Param</a:t>
            </a:r>
            <a:r>
              <a:rPr lang="en-US" altLang="ko-KR" sz="1200" b="1" dirty="0"/>
              <a:t>("address") String address);</a:t>
            </a:r>
            <a:endParaRPr lang="en-US" altLang="ko-KR" sz="1200" dirty="0"/>
          </a:p>
          <a:p>
            <a:pPr>
              <a:buNone/>
            </a:pPr>
            <a:r>
              <a:rPr lang="en-US" altLang="ko-KR" sz="1200" b="1" dirty="0"/>
              <a:t>   public </a:t>
            </a:r>
            <a:r>
              <a:rPr lang="en-US" altLang="ko-KR" sz="1200" b="1" dirty="0" err="1"/>
              <a:t>CustomCompLoginDTO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searchLogin</a:t>
            </a:r>
            <a:r>
              <a:rPr lang="en-US" altLang="ko-KR" sz="1200" b="1" dirty="0"/>
              <a:t>(@</a:t>
            </a:r>
            <a:r>
              <a:rPr lang="en-US" altLang="ko-KR" sz="1200" b="1" dirty="0" err="1"/>
              <a:t>Param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loginId</a:t>
            </a:r>
            <a:r>
              <a:rPr lang="en-US" altLang="ko-KR" sz="1200" b="1" dirty="0"/>
              <a:t>") String </a:t>
            </a:r>
            <a:r>
              <a:rPr lang="en-US" altLang="ko-KR" sz="1200" b="1" dirty="0" err="1"/>
              <a:t>loginId</a:t>
            </a:r>
            <a:r>
              <a:rPr lang="en-US" altLang="ko-KR" sz="1200" b="1" dirty="0"/>
              <a:t>, @</a:t>
            </a:r>
            <a:r>
              <a:rPr lang="en-US" altLang="ko-KR" sz="1200" b="1" dirty="0" err="1"/>
              <a:t>Param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encryptPwd</a:t>
            </a:r>
            <a:r>
              <a:rPr lang="en-US" altLang="ko-KR" sz="1200" b="1" dirty="0"/>
              <a:t>") String </a:t>
            </a:r>
            <a:r>
              <a:rPr lang="en-US" altLang="ko-KR" sz="1200" b="1" dirty="0" err="1"/>
              <a:t>encryptPwd</a:t>
            </a:r>
            <a:r>
              <a:rPr lang="en-US" altLang="ko-KR" sz="1200" b="1" dirty="0"/>
              <a:t>);</a:t>
            </a:r>
            <a:endParaRPr lang="en-US" altLang="ko-KR" sz="1200" dirty="0"/>
          </a:p>
          <a:p>
            <a:pPr>
              <a:buNone/>
            </a:pPr>
            <a:r>
              <a:rPr lang="en-US" altLang="ko-KR" sz="1200" b="1" dirty="0"/>
              <a:t>   public void </a:t>
            </a:r>
            <a:r>
              <a:rPr lang="en-US" altLang="ko-KR" sz="1200" b="1" dirty="0" err="1"/>
              <a:t>updateTodayCnt</a:t>
            </a:r>
            <a:r>
              <a:rPr lang="en-US" altLang="ko-KR" sz="1200" b="1" dirty="0"/>
              <a:t>(@</a:t>
            </a:r>
            <a:r>
              <a:rPr lang="en-US" altLang="ko-KR" sz="1200" b="1" dirty="0" err="1"/>
              <a:t>Param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loginId</a:t>
            </a:r>
            <a:r>
              <a:rPr lang="en-US" altLang="ko-KR" sz="1200" b="1" dirty="0"/>
              <a:t>") String </a:t>
            </a:r>
            <a:r>
              <a:rPr lang="en-US" altLang="ko-KR" sz="1200" b="1" dirty="0" err="1"/>
              <a:t>loginId</a:t>
            </a:r>
            <a:r>
              <a:rPr lang="en-US" altLang="ko-KR" sz="1200" b="1" dirty="0"/>
              <a:t>, @</a:t>
            </a:r>
            <a:r>
              <a:rPr lang="en-US" altLang="ko-KR" sz="1200" b="1" dirty="0" err="1"/>
              <a:t>Param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customId</a:t>
            </a:r>
            <a:r>
              <a:rPr lang="en-US" altLang="ko-KR" sz="1200" b="1" dirty="0"/>
              <a:t>")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customId</a:t>
            </a:r>
            <a:r>
              <a:rPr lang="en-US" altLang="ko-KR" sz="1200" b="1" dirty="0"/>
              <a:t>);</a:t>
            </a:r>
            <a:endParaRPr lang="en-US" altLang="ko-KR" sz="1200" dirty="0"/>
          </a:p>
          <a:p>
            <a:pPr>
              <a:buNone/>
            </a:pPr>
            <a:r>
              <a:rPr lang="en-US" altLang="ko-KR" sz="1200" b="1" dirty="0"/>
              <a:t>   public void </a:t>
            </a:r>
            <a:r>
              <a:rPr lang="en-US" altLang="ko-KR" sz="1200" b="1" dirty="0" err="1"/>
              <a:t>updateVisitCntAndTodayCnt</a:t>
            </a:r>
            <a:r>
              <a:rPr lang="en-US" altLang="ko-KR" sz="1200" b="1" dirty="0"/>
              <a:t>(@</a:t>
            </a:r>
            <a:r>
              <a:rPr lang="en-US" altLang="ko-KR" sz="1200" b="1" dirty="0" err="1"/>
              <a:t>Param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loginId</a:t>
            </a:r>
            <a:r>
              <a:rPr lang="en-US" altLang="ko-KR" sz="1200" b="1" dirty="0"/>
              <a:t>") String </a:t>
            </a:r>
            <a:r>
              <a:rPr lang="en-US" altLang="ko-KR" sz="1200" b="1" dirty="0" err="1"/>
              <a:t>loginId</a:t>
            </a:r>
            <a:r>
              <a:rPr lang="en-US" altLang="ko-KR" sz="1200" b="1" dirty="0"/>
              <a:t>, @</a:t>
            </a:r>
            <a:r>
              <a:rPr lang="en-US" altLang="ko-KR" sz="1200" b="1" dirty="0" err="1"/>
              <a:t>Param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customId</a:t>
            </a:r>
            <a:r>
              <a:rPr lang="en-US" altLang="ko-KR" sz="1200" b="1" dirty="0"/>
              <a:t>")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customId</a:t>
            </a:r>
            <a:r>
              <a:rPr lang="en-US" altLang="ko-KR" sz="1200" b="1" dirty="0"/>
              <a:t>);</a:t>
            </a:r>
            <a:endParaRPr lang="en-US" altLang="ko-KR" sz="1200" dirty="0"/>
          </a:p>
          <a:p>
            <a:pPr>
              <a:buNone/>
            </a:pPr>
            <a:r>
              <a:rPr lang="en-US" altLang="ko-KR" sz="1200" b="1" dirty="0"/>
              <a:t>   public void </a:t>
            </a:r>
            <a:r>
              <a:rPr lang="en-US" altLang="ko-KR" sz="1200" b="1" dirty="0" err="1"/>
              <a:t>updatePoint</a:t>
            </a:r>
            <a:r>
              <a:rPr lang="en-US" altLang="ko-KR" sz="1200" b="1" dirty="0"/>
              <a:t>(@</a:t>
            </a:r>
            <a:r>
              <a:rPr lang="en-US" altLang="ko-KR" sz="1200" b="1" dirty="0" err="1"/>
              <a:t>Param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loginId</a:t>
            </a:r>
            <a:r>
              <a:rPr lang="en-US" altLang="ko-KR" sz="1200" b="1" dirty="0"/>
              <a:t>") String </a:t>
            </a:r>
            <a:r>
              <a:rPr lang="en-US" altLang="ko-KR" sz="1200" b="1" dirty="0" err="1"/>
              <a:t>loginId</a:t>
            </a:r>
            <a:r>
              <a:rPr lang="en-US" altLang="ko-KR" sz="1200" b="1" dirty="0"/>
              <a:t>, @</a:t>
            </a:r>
            <a:r>
              <a:rPr lang="en-US" altLang="ko-KR" sz="1200" b="1" dirty="0" err="1"/>
              <a:t>Param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customId</a:t>
            </a:r>
            <a:r>
              <a:rPr lang="en-US" altLang="ko-KR" sz="1200" b="1" dirty="0"/>
              <a:t>")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customId</a:t>
            </a:r>
            <a:r>
              <a:rPr lang="en-US" altLang="ko-KR" sz="1200" b="1" dirty="0"/>
              <a:t>);</a:t>
            </a:r>
            <a:endParaRPr lang="en-US" altLang="ko-KR" sz="1200" dirty="0"/>
          </a:p>
          <a:p>
            <a:pPr>
              <a:buNone/>
            </a:pPr>
            <a:r>
              <a:rPr lang="en-US" altLang="ko-KR" sz="1200" b="1" dirty="0"/>
              <a:t>   public void </a:t>
            </a:r>
            <a:r>
              <a:rPr lang="en-US" altLang="ko-KR" sz="1200" b="1" dirty="0" err="1"/>
              <a:t>updateCustomCompLoginUserDel</a:t>
            </a:r>
            <a:r>
              <a:rPr lang="en-US" altLang="ko-KR" sz="1200" b="1" dirty="0"/>
              <a:t>(@</a:t>
            </a:r>
            <a:r>
              <a:rPr lang="en-US" altLang="ko-KR" sz="1200" b="1" dirty="0" err="1"/>
              <a:t>Param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loginId</a:t>
            </a:r>
            <a:r>
              <a:rPr lang="en-US" altLang="ko-KR" sz="1200" b="1" dirty="0"/>
              <a:t>") String </a:t>
            </a:r>
            <a:r>
              <a:rPr lang="en-US" altLang="ko-KR" sz="1200" b="1" dirty="0" err="1"/>
              <a:t>loginId</a:t>
            </a:r>
            <a:r>
              <a:rPr lang="en-US" altLang="ko-KR" sz="1200" b="1" dirty="0"/>
              <a:t>, @</a:t>
            </a:r>
            <a:r>
              <a:rPr lang="en-US" altLang="ko-KR" sz="1200" b="1" dirty="0" err="1"/>
              <a:t>Param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customId</a:t>
            </a:r>
            <a:r>
              <a:rPr lang="en-US" altLang="ko-KR" sz="1200" b="1" dirty="0"/>
              <a:t>")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customId</a:t>
            </a:r>
            <a:r>
              <a:rPr lang="en-US" altLang="ko-KR" sz="1200" b="1" dirty="0"/>
              <a:t>);</a:t>
            </a:r>
            <a:endParaRPr lang="en-US" altLang="ko-KR" sz="1200" dirty="0"/>
          </a:p>
          <a:p>
            <a:pPr>
              <a:buNone/>
            </a:pPr>
            <a:r>
              <a:rPr lang="en-US" altLang="ko-KR" sz="1200" b="1" dirty="0"/>
              <a:t>   public void </a:t>
            </a:r>
            <a:r>
              <a:rPr lang="en-US" altLang="ko-KR" sz="1200" b="1" dirty="0" err="1"/>
              <a:t>updateLogout</a:t>
            </a:r>
            <a:r>
              <a:rPr lang="en-US" altLang="ko-KR" sz="1200" b="1" dirty="0"/>
              <a:t>(@</a:t>
            </a:r>
            <a:r>
              <a:rPr lang="en-US" altLang="ko-KR" sz="1200" b="1" dirty="0" err="1"/>
              <a:t>Param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loginId</a:t>
            </a:r>
            <a:r>
              <a:rPr lang="en-US" altLang="ko-KR" sz="1200" b="1" dirty="0"/>
              <a:t>") String </a:t>
            </a:r>
            <a:r>
              <a:rPr lang="en-US" altLang="ko-KR" sz="1200" b="1" dirty="0" err="1"/>
              <a:t>loginId</a:t>
            </a:r>
            <a:r>
              <a:rPr lang="en-US" altLang="ko-KR" sz="1200" b="1" dirty="0"/>
              <a:t>, @</a:t>
            </a:r>
            <a:r>
              <a:rPr lang="en-US" altLang="ko-KR" sz="1200" b="1" dirty="0" err="1"/>
              <a:t>Param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customId</a:t>
            </a:r>
            <a:r>
              <a:rPr lang="en-US" altLang="ko-KR" sz="1200" b="1" dirty="0"/>
              <a:t>")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customId</a:t>
            </a:r>
            <a:r>
              <a:rPr lang="en-US" altLang="ko-KR" sz="1200" b="1" dirty="0"/>
              <a:t>);</a:t>
            </a:r>
            <a:endParaRPr lang="en-US" altLang="ko-KR" sz="1200" dirty="0"/>
          </a:p>
          <a:p>
            <a:pPr>
              <a:buNone/>
            </a:pPr>
            <a:r>
              <a:rPr lang="en-US" altLang="ko-KR" sz="1600" b="1" dirty="0" smtClean="0">
                <a:solidFill>
                  <a:schemeClr val="tx2"/>
                </a:solidFill>
              </a:rPr>
              <a:t>   public </a:t>
            </a:r>
            <a:r>
              <a:rPr lang="en-US" altLang="ko-KR" sz="1600" b="1" dirty="0">
                <a:solidFill>
                  <a:schemeClr val="tx2"/>
                </a:solidFill>
              </a:rPr>
              <a:t>void </a:t>
            </a:r>
            <a:r>
              <a:rPr lang="en-US" altLang="ko-KR" sz="1600" b="1" dirty="0" err="1">
                <a:solidFill>
                  <a:schemeClr val="tx2"/>
                </a:solidFill>
              </a:rPr>
              <a:t>insertQrCode</a:t>
            </a:r>
            <a:r>
              <a:rPr lang="en-US" altLang="ko-KR" sz="1600" b="1" dirty="0">
                <a:solidFill>
                  <a:schemeClr val="accent4"/>
                </a:solidFill>
              </a:rPr>
              <a:t>(@</a:t>
            </a:r>
            <a:r>
              <a:rPr lang="en-US" altLang="ko-KR" sz="1600" b="1" dirty="0" err="1">
                <a:solidFill>
                  <a:schemeClr val="accent4"/>
                </a:solidFill>
              </a:rPr>
              <a:t>Param</a:t>
            </a:r>
            <a:r>
              <a:rPr lang="en-US" altLang="ko-KR" sz="1600" b="1" dirty="0">
                <a:solidFill>
                  <a:schemeClr val="accent4"/>
                </a:solidFill>
              </a:rPr>
              <a:t>("</a:t>
            </a:r>
            <a:r>
              <a:rPr lang="en-US" altLang="ko-KR" sz="1600" b="1" dirty="0" err="1">
                <a:solidFill>
                  <a:schemeClr val="accent4"/>
                </a:solidFill>
              </a:rPr>
              <a:t>loginId</a:t>
            </a:r>
            <a:r>
              <a:rPr lang="en-US" altLang="ko-KR" sz="1600" b="1" dirty="0">
                <a:solidFill>
                  <a:schemeClr val="accent4"/>
                </a:solidFill>
              </a:rPr>
              <a:t>") </a:t>
            </a:r>
            <a:r>
              <a:rPr lang="en-US" altLang="ko-KR" sz="1600" b="1" dirty="0">
                <a:solidFill>
                  <a:schemeClr val="tx2"/>
                </a:solidFill>
              </a:rPr>
              <a:t>String </a:t>
            </a:r>
            <a:r>
              <a:rPr lang="en-US" altLang="ko-KR" sz="1600" b="1" dirty="0" err="1">
                <a:solidFill>
                  <a:schemeClr val="tx2"/>
                </a:solidFill>
              </a:rPr>
              <a:t>loginId</a:t>
            </a:r>
            <a:r>
              <a:rPr lang="en-US" altLang="ko-KR" sz="1600" b="1" dirty="0">
                <a:solidFill>
                  <a:schemeClr val="tx2"/>
                </a:solidFill>
              </a:rPr>
              <a:t>, </a:t>
            </a:r>
            <a:r>
              <a:rPr lang="en-US" altLang="ko-KR" sz="1600" b="1" dirty="0">
                <a:solidFill>
                  <a:schemeClr val="accent4"/>
                </a:solidFill>
              </a:rPr>
              <a:t>@</a:t>
            </a:r>
            <a:r>
              <a:rPr lang="en-US" altLang="ko-KR" sz="1600" b="1" dirty="0" err="1">
                <a:solidFill>
                  <a:schemeClr val="accent4"/>
                </a:solidFill>
              </a:rPr>
              <a:t>Param</a:t>
            </a:r>
            <a:r>
              <a:rPr lang="en-US" altLang="ko-KR" sz="1600" b="1" dirty="0">
                <a:solidFill>
                  <a:schemeClr val="accent4"/>
                </a:solidFill>
              </a:rPr>
              <a:t>("</a:t>
            </a:r>
            <a:r>
              <a:rPr lang="en-US" altLang="ko-KR" sz="1600" b="1" dirty="0" err="1">
                <a:solidFill>
                  <a:schemeClr val="accent4"/>
                </a:solidFill>
              </a:rPr>
              <a:t>customId</a:t>
            </a:r>
            <a:r>
              <a:rPr lang="en-US" altLang="ko-KR" sz="1600" b="1" dirty="0">
                <a:solidFill>
                  <a:schemeClr val="accent4"/>
                </a:solidFill>
              </a:rPr>
              <a:t>") </a:t>
            </a:r>
            <a:r>
              <a:rPr lang="en-US" altLang="ko-KR" sz="1600" b="1" dirty="0" err="1">
                <a:solidFill>
                  <a:schemeClr val="tx2"/>
                </a:solidFill>
              </a:rPr>
              <a:t>int</a:t>
            </a:r>
            <a:r>
              <a:rPr lang="en-US" altLang="ko-KR" sz="1600" b="1" dirty="0">
                <a:solidFill>
                  <a:schemeClr val="tx2"/>
                </a:solidFill>
              </a:rPr>
              <a:t> </a:t>
            </a:r>
            <a:r>
              <a:rPr lang="en-US" altLang="ko-KR" sz="1600" b="1" dirty="0" err="1">
                <a:solidFill>
                  <a:schemeClr val="tx2"/>
                </a:solidFill>
              </a:rPr>
              <a:t>customId</a:t>
            </a:r>
            <a:r>
              <a:rPr lang="en-US" altLang="ko-KR" sz="1600" b="1" dirty="0">
                <a:solidFill>
                  <a:schemeClr val="tx2"/>
                </a:solidFill>
              </a:rPr>
              <a:t>, </a:t>
            </a:r>
            <a:r>
              <a:rPr lang="en-US" altLang="ko-KR" sz="1600" b="1" dirty="0">
                <a:solidFill>
                  <a:schemeClr val="accent4"/>
                </a:solidFill>
              </a:rPr>
              <a:t>@</a:t>
            </a:r>
            <a:r>
              <a:rPr lang="en-US" altLang="ko-KR" sz="1600" b="1" dirty="0" err="1">
                <a:solidFill>
                  <a:schemeClr val="accent4"/>
                </a:solidFill>
              </a:rPr>
              <a:t>Param</a:t>
            </a:r>
            <a:r>
              <a:rPr lang="en-US" altLang="ko-KR" sz="1600" b="1" dirty="0">
                <a:solidFill>
                  <a:schemeClr val="accent4"/>
                </a:solidFill>
              </a:rPr>
              <a:t>("</a:t>
            </a:r>
            <a:r>
              <a:rPr lang="en-US" altLang="ko-KR" sz="1600" b="1" dirty="0" err="1">
                <a:solidFill>
                  <a:schemeClr val="accent4"/>
                </a:solidFill>
              </a:rPr>
              <a:t>customName</a:t>
            </a:r>
            <a:r>
              <a:rPr lang="en-US" altLang="ko-KR" sz="1600" b="1" dirty="0">
                <a:solidFill>
                  <a:schemeClr val="accent4"/>
                </a:solidFill>
              </a:rPr>
              <a:t>") </a:t>
            </a:r>
            <a:r>
              <a:rPr lang="en-US" altLang="ko-KR" sz="1600" b="1" dirty="0">
                <a:solidFill>
                  <a:schemeClr val="tx2"/>
                </a:solidFill>
              </a:rPr>
              <a:t>String </a:t>
            </a:r>
            <a:r>
              <a:rPr lang="en-US" altLang="ko-KR" sz="1600" b="1" dirty="0" err="1">
                <a:solidFill>
                  <a:schemeClr val="tx2"/>
                </a:solidFill>
              </a:rPr>
              <a:t>customName</a:t>
            </a:r>
            <a:r>
              <a:rPr lang="en-US" altLang="ko-KR" sz="1600" b="1" dirty="0">
                <a:solidFill>
                  <a:schemeClr val="tx2"/>
                </a:solidFill>
              </a:rPr>
              <a:t>, </a:t>
            </a:r>
            <a:r>
              <a:rPr lang="en-US" altLang="ko-KR" sz="1600" b="1" dirty="0">
                <a:solidFill>
                  <a:schemeClr val="accent4"/>
                </a:solidFill>
              </a:rPr>
              <a:t>@</a:t>
            </a:r>
            <a:r>
              <a:rPr lang="en-US" altLang="ko-KR" sz="1600" b="1" dirty="0" err="1">
                <a:solidFill>
                  <a:schemeClr val="accent4"/>
                </a:solidFill>
              </a:rPr>
              <a:t>Param</a:t>
            </a:r>
            <a:r>
              <a:rPr lang="en-US" altLang="ko-KR" sz="1600" b="1" dirty="0">
                <a:solidFill>
                  <a:schemeClr val="accent4"/>
                </a:solidFill>
              </a:rPr>
              <a:t>("</a:t>
            </a:r>
            <a:r>
              <a:rPr lang="en-US" altLang="ko-KR" sz="1600" b="1" dirty="0" err="1">
                <a:solidFill>
                  <a:schemeClr val="accent4"/>
                </a:solidFill>
              </a:rPr>
              <a:t>qrCode</a:t>
            </a:r>
            <a:r>
              <a:rPr lang="en-US" altLang="ko-KR" sz="1600" b="1" dirty="0">
                <a:solidFill>
                  <a:schemeClr val="accent4"/>
                </a:solidFill>
              </a:rPr>
              <a:t>") </a:t>
            </a:r>
            <a:r>
              <a:rPr lang="en-US" altLang="ko-KR" sz="1600" b="1" dirty="0">
                <a:solidFill>
                  <a:schemeClr val="tx2"/>
                </a:solidFill>
              </a:rPr>
              <a:t>String </a:t>
            </a:r>
            <a:r>
              <a:rPr lang="en-US" altLang="ko-KR" sz="1600" b="1" dirty="0" err="1">
                <a:solidFill>
                  <a:schemeClr val="tx2"/>
                </a:solidFill>
              </a:rPr>
              <a:t>qrCode</a:t>
            </a:r>
            <a:r>
              <a:rPr lang="en-US" altLang="ko-KR" sz="1600" b="1" dirty="0">
                <a:solidFill>
                  <a:schemeClr val="tx2"/>
                </a:solidFill>
              </a:rPr>
              <a:t>);</a:t>
            </a:r>
            <a:endParaRPr lang="en-US" altLang="ko-KR" sz="16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US" altLang="ko-KR" sz="1600" b="1" dirty="0">
                <a:solidFill>
                  <a:schemeClr val="tx2"/>
                </a:solidFill>
              </a:rPr>
              <a:t>   public </a:t>
            </a:r>
            <a:r>
              <a:rPr lang="en-US" altLang="ko-KR" sz="1600" b="1" dirty="0" err="1">
                <a:solidFill>
                  <a:schemeClr val="tx2"/>
                </a:solidFill>
              </a:rPr>
              <a:t>QrCodeVO</a:t>
            </a:r>
            <a:r>
              <a:rPr lang="en-US" altLang="ko-KR" sz="1600" b="1" dirty="0">
                <a:solidFill>
                  <a:schemeClr val="tx2"/>
                </a:solidFill>
              </a:rPr>
              <a:t> </a:t>
            </a:r>
            <a:r>
              <a:rPr lang="en-US" altLang="ko-KR" sz="1600" b="1" dirty="0" err="1">
                <a:solidFill>
                  <a:schemeClr val="tx2"/>
                </a:solidFill>
              </a:rPr>
              <a:t>searchQrCode</a:t>
            </a:r>
            <a:r>
              <a:rPr lang="en-US" altLang="ko-KR" sz="1600" b="1" dirty="0">
                <a:solidFill>
                  <a:schemeClr val="accent4"/>
                </a:solidFill>
              </a:rPr>
              <a:t>(@</a:t>
            </a:r>
            <a:r>
              <a:rPr lang="en-US" altLang="ko-KR" sz="1600" b="1" dirty="0" err="1">
                <a:solidFill>
                  <a:schemeClr val="accent4"/>
                </a:solidFill>
              </a:rPr>
              <a:t>Param</a:t>
            </a:r>
            <a:r>
              <a:rPr lang="en-US" altLang="ko-KR" sz="1600" b="1" dirty="0">
                <a:solidFill>
                  <a:schemeClr val="accent4"/>
                </a:solidFill>
              </a:rPr>
              <a:t>("</a:t>
            </a:r>
            <a:r>
              <a:rPr lang="en-US" altLang="ko-KR" sz="1600" b="1" dirty="0" err="1">
                <a:solidFill>
                  <a:schemeClr val="accent4"/>
                </a:solidFill>
              </a:rPr>
              <a:t>qrCode</a:t>
            </a:r>
            <a:r>
              <a:rPr lang="en-US" altLang="ko-KR" sz="1600" b="1" dirty="0">
                <a:solidFill>
                  <a:schemeClr val="accent4"/>
                </a:solidFill>
              </a:rPr>
              <a:t>") </a:t>
            </a:r>
            <a:r>
              <a:rPr lang="en-US" altLang="ko-KR" sz="1600" b="1" dirty="0">
                <a:solidFill>
                  <a:schemeClr val="tx2"/>
                </a:solidFill>
              </a:rPr>
              <a:t>String </a:t>
            </a:r>
            <a:r>
              <a:rPr lang="en-US" altLang="ko-KR" sz="1600" b="1" dirty="0" err="1">
                <a:solidFill>
                  <a:schemeClr val="tx2"/>
                </a:solidFill>
              </a:rPr>
              <a:t>qrCode</a:t>
            </a:r>
            <a:r>
              <a:rPr lang="en-US" altLang="ko-KR" sz="1600" b="1" dirty="0">
                <a:solidFill>
                  <a:schemeClr val="tx2"/>
                </a:solidFill>
              </a:rPr>
              <a:t>);</a:t>
            </a:r>
            <a:endParaRPr lang="en-US" altLang="ko-KR" sz="16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US" altLang="ko-KR" sz="1200" b="1" dirty="0"/>
              <a:t>   public </a:t>
            </a:r>
            <a:r>
              <a:rPr lang="en-US" altLang="ko-KR" sz="1200" b="1" dirty="0" err="1"/>
              <a:t>CustomCompLoginDTO</a:t>
            </a:r>
            <a:r>
              <a:rPr lang="en-US" altLang="ko-KR" sz="1200" b="1" dirty="0"/>
              <a:t> searchLogin2(@</a:t>
            </a:r>
            <a:r>
              <a:rPr lang="en-US" altLang="ko-KR" sz="1200" b="1" dirty="0" err="1"/>
              <a:t>Param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customId</a:t>
            </a:r>
            <a:r>
              <a:rPr lang="en-US" altLang="ko-KR" sz="1200" b="1" dirty="0"/>
              <a:t>")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customId</a:t>
            </a:r>
            <a:r>
              <a:rPr lang="en-US" altLang="ko-KR" sz="1200" b="1" dirty="0"/>
              <a:t>);</a:t>
            </a:r>
            <a:endParaRPr lang="en-US" altLang="ko-KR" sz="1200" dirty="0"/>
          </a:p>
          <a:p>
            <a:pPr>
              <a:buNone/>
            </a:pPr>
            <a:r>
              <a:rPr lang="en-US" altLang="ko-KR" sz="1200" b="1" dirty="0" smtClean="0"/>
              <a:t>}</a:t>
            </a:r>
            <a:endParaRPr lang="en-US" altLang="ko-KR" sz="12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7544" y="5085184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chemeClr val="accent4"/>
                </a:solidFill>
              </a:rPr>
              <a:t>Mybatis</a:t>
            </a:r>
            <a:r>
              <a:rPr lang="en-US" altLang="ko-KR" b="1" dirty="0" smtClean="0">
                <a:solidFill>
                  <a:schemeClr val="accent4"/>
                </a:solidFill>
              </a:rPr>
              <a:t> Mapper.xml</a:t>
            </a:r>
            <a:r>
              <a:rPr lang="ko-KR" altLang="en-US" b="1" dirty="0" err="1" smtClean="0">
                <a:solidFill>
                  <a:schemeClr val="accent4"/>
                </a:solidFill>
              </a:rPr>
              <a:t>화일과</a:t>
            </a:r>
            <a:r>
              <a:rPr lang="ko-KR" altLang="en-US" b="1" dirty="0" smtClean="0">
                <a:solidFill>
                  <a:schemeClr val="accent4"/>
                </a:solidFill>
              </a:rPr>
              <a:t> 연계되어</a:t>
            </a:r>
            <a:r>
              <a:rPr lang="en-US" altLang="ko-KR" b="1" dirty="0" smtClean="0">
                <a:solidFill>
                  <a:schemeClr val="accent1"/>
                </a:solidFill>
              </a:rPr>
              <a:t>, DB</a:t>
            </a:r>
            <a:r>
              <a:rPr lang="ko-KR" altLang="en-US" b="1" dirty="0" smtClean="0">
                <a:solidFill>
                  <a:schemeClr val="accent1"/>
                </a:solidFill>
              </a:rPr>
              <a:t>에 </a:t>
            </a:r>
            <a:r>
              <a:rPr lang="en-US" altLang="ko-KR" b="1" dirty="0" smtClean="0">
                <a:solidFill>
                  <a:schemeClr val="accent1"/>
                </a:solidFill>
              </a:rPr>
              <a:t>QR</a:t>
            </a:r>
            <a:r>
              <a:rPr lang="ko-KR" altLang="en-US" b="1" dirty="0" smtClean="0">
                <a:solidFill>
                  <a:schemeClr val="accent1"/>
                </a:solidFill>
              </a:rPr>
              <a:t>코드저장</a:t>
            </a:r>
            <a:r>
              <a:rPr lang="en-US" altLang="ko-KR" b="1" dirty="0" smtClean="0">
                <a:solidFill>
                  <a:schemeClr val="accent1"/>
                </a:solidFill>
              </a:rPr>
              <a:t>, QR</a:t>
            </a:r>
            <a:r>
              <a:rPr lang="ko-KR" altLang="en-US" b="1" dirty="0" err="1" smtClean="0">
                <a:solidFill>
                  <a:schemeClr val="accent1"/>
                </a:solidFill>
              </a:rPr>
              <a:t>코드로그인조회</a:t>
            </a:r>
            <a:r>
              <a:rPr lang="ko-KR" altLang="en-US" b="1" dirty="0" smtClean="0">
                <a:solidFill>
                  <a:schemeClr val="accent1"/>
                </a:solidFill>
              </a:rPr>
              <a:t> 처리한다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 smtClean="0"/>
              <a:t>Mapper.xml </a:t>
            </a:r>
            <a:r>
              <a:rPr lang="ko-KR" altLang="en-US" sz="2000" dirty="0" smtClean="0"/>
              <a:t>구현소스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07504" y="908720"/>
            <a:ext cx="9036496" cy="5949280"/>
          </a:xfrm>
        </p:spPr>
        <p:txBody>
          <a:bodyPr>
            <a:noAutofit/>
          </a:bodyPr>
          <a:lstStyle/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&lt;?xml version="1.0" encoding="UTF-8"?&gt;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&lt;!DOCTYPE </a:t>
            </a:r>
            <a:r>
              <a:rPr lang="en-US" altLang="ko-KR" sz="1000" b="1" dirty="0" err="1"/>
              <a:t>mapper</a:t>
            </a:r>
            <a:r>
              <a:rPr lang="en-US" altLang="ko-KR" sz="1000" b="1" dirty="0"/>
              <a:t> PUBLIC "-//mybatis.org//DTD </a:t>
            </a:r>
            <a:r>
              <a:rPr lang="en-US" altLang="ko-KR" sz="1000" b="1" dirty="0" err="1"/>
              <a:t>Mapper</a:t>
            </a:r>
            <a:r>
              <a:rPr lang="en-US" altLang="ko-KR" sz="1000" b="1" dirty="0"/>
              <a:t> 3.0//EN"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  "http://mybatis.org/dtd/mybatis-3-mapper.dtd"&gt;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dirty="0"/>
              <a:t> </a:t>
            </a:r>
            <a:r>
              <a:rPr lang="en-US" altLang="ko-KR" sz="1000" b="1" dirty="0" smtClean="0"/>
              <a:t>&lt;</a:t>
            </a:r>
            <a:r>
              <a:rPr lang="en-US" altLang="ko-KR" sz="1000" b="1" dirty="0" err="1"/>
              <a:t>mapper</a:t>
            </a:r>
            <a:r>
              <a:rPr lang="en-US" altLang="ko-KR" sz="1000" b="1" dirty="0"/>
              <a:t> namespace="</a:t>
            </a:r>
            <a:r>
              <a:rPr lang="en-US" altLang="ko-KR" sz="1000" b="1" dirty="0" err="1"/>
              <a:t>com.spring.javagreenS_khv.dao.CustomCompDAO</a:t>
            </a:r>
            <a:r>
              <a:rPr lang="en-US" altLang="ko-KR" sz="1000" b="1" dirty="0"/>
              <a:t>"&gt;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   &lt;select id="</a:t>
            </a:r>
            <a:r>
              <a:rPr lang="en-US" altLang="ko-KR" sz="1000" b="1" dirty="0" err="1"/>
              <a:t>searchAddressName</a:t>
            </a:r>
            <a:r>
              <a:rPr lang="en-US" altLang="ko-KR" sz="1000" b="1" dirty="0"/>
              <a:t>" </a:t>
            </a:r>
            <a:r>
              <a:rPr lang="en-US" altLang="ko-KR" sz="1000" b="1" dirty="0" err="1"/>
              <a:t>resultType</a:t>
            </a:r>
            <a:r>
              <a:rPr lang="en-US" altLang="ko-KR" sz="1000" b="1" dirty="0"/>
              <a:t>="</a:t>
            </a:r>
            <a:r>
              <a:rPr lang="en-US" altLang="ko-KR" sz="1000" b="1" dirty="0" err="1"/>
              <a:t>com.spring.javagreenS_khv.vo.KakaoAddressVO</a:t>
            </a:r>
            <a:r>
              <a:rPr lang="en-US" altLang="ko-KR" sz="1000" b="1" dirty="0"/>
              <a:t>"&gt;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      SELECT * FROM KAKAOADDRESS WHERE MAPADDRESS = #{address} ; 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   &lt;/select&gt;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   &lt;insert id="</a:t>
            </a:r>
            <a:r>
              <a:rPr lang="en-US" altLang="ko-KR" sz="1000" b="1" dirty="0" err="1"/>
              <a:t>insertAddressName</a:t>
            </a:r>
            <a:r>
              <a:rPr lang="en-US" altLang="ko-KR" sz="1000" b="1" dirty="0"/>
              <a:t>"&gt;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      INSERT INTO KAKAOADDRESS VALUES (#{</a:t>
            </a:r>
            <a:r>
              <a:rPr lang="en-US" altLang="ko-KR" sz="1000" b="1" dirty="0" err="1"/>
              <a:t>vo.customid</a:t>
            </a:r>
            <a:r>
              <a:rPr lang="en-US" altLang="ko-KR" sz="1000" b="1" dirty="0"/>
              <a:t>},#{</a:t>
            </a:r>
            <a:r>
              <a:rPr lang="en-US" altLang="ko-KR" sz="1000" b="1" dirty="0" err="1"/>
              <a:t>vo.mapaddress</a:t>
            </a:r>
            <a:r>
              <a:rPr lang="en-US" altLang="ko-KR" sz="1000" b="1" dirty="0"/>
              <a:t>},#{</a:t>
            </a:r>
            <a:r>
              <a:rPr lang="en-US" altLang="ko-KR" sz="1000" b="1" dirty="0" err="1"/>
              <a:t>vo.latitude</a:t>
            </a:r>
            <a:r>
              <a:rPr lang="en-US" altLang="ko-KR" sz="1000" b="1" dirty="0"/>
              <a:t>},#{</a:t>
            </a:r>
            <a:r>
              <a:rPr lang="en-US" altLang="ko-KR" sz="1000" b="1" dirty="0" err="1"/>
              <a:t>vo.longitude</a:t>
            </a:r>
            <a:r>
              <a:rPr lang="en-US" altLang="ko-KR" sz="1000" b="1" dirty="0"/>
              <a:t>}) ;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   &lt;/insert&gt;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   &lt;select id="</a:t>
            </a:r>
            <a:r>
              <a:rPr lang="en-US" altLang="ko-KR" sz="1000" b="1" dirty="0" err="1"/>
              <a:t>searchAddressNameList</a:t>
            </a:r>
            <a:r>
              <a:rPr lang="en-US" altLang="ko-KR" sz="1000" b="1" dirty="0"/>
              <a:t>" </a:t>
            </a:r>
            <a:r>
              <a:rPr lang="en-US" altLang="ko-KR" sz="1000" b="1" dirty="0" err="1"/>
              <a:t>resultType</a:t>
            </a:r>
            <a:r>
              <a:rPr lang="en-US" altLang="ko-KR" sz="1000" b="1" dirty="0"/>
              <a:t>="</a:t>
            </a:r>
            <a:r>
              <a:rPr lang="en-US" altLang="ko-KR" sz="1000" b="1" dirty="0" err="1"/>
              <a:t>com.spring.javagreenS_khv.vo.KakaoAddressVO</a:t>
            </a:r>
            <a:r>
              <a:rPr lang="en-US" altLang="ko-KR" sz="1000" b="1" dirty="0"/>
              <a:t>"&gt;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      SELECT * FROM KAKAOADDRESS ORDER BY MAPADDRESS;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   &lt;/select&gt;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 </a:t>
            </a:r>
            <a:r>
              <a:rPr lang="en-US" altLang="ko-KR" sz="1200" b="1" dirty="0">
                <a:solidFill>
                  <a:schemeClr val="accent1"/>
                </a:solidFill>
              </a:rPr>
              <a:t>  &lt;insert id="</a:t>
            </a:r>
            <a:r>
              <a:rPr lang="en-US" altLang="ko-KR" sz="1200" b="1" dirty="0" err="1">
                <a:solidFill>
                  <a:schemeClr val="accent1"/>
                </a:solidFill>
              </a:rPr>
              <a:t>insertQrCode</a:t>
            </a:r>
            <a:r>
              <a:rPr lang="en-US" altLang="ko-KR" sz="1200" b="1" dirty="0">
                <a:solidFill>
                  <a:schemeClr val="accent1"/>
                </a:solidFill>
              </a:rPr>
              <a:t>"&gt; INSERT INTO QRCODE VALUES (DEFAULT, #{</a:t>
            </a:r>
            <a:r>
              <a:rPr lang="en-US" altLang="ko-KR" sz="1200" b="1" dirty="0" err="1">
                <a:solidFill>
                  <a:schemeClr val="accent1"/>
                </a:solidFill>
              </a:rPr>
              <a:t>loginId</a:t>
            </a:r>
            <a:r>
              <a:rPr lang="en-US" altLang="ko-KR" sz="1200" b="1" dirty="0">
                <a:solidFill>
                  <a:schemeClr val="accent1"/>
                </a:solidFill>
              </a:rPr>
              <a:t>}, #{</a:t>
            </a:r>
            <a:r>
              <a:rPr lang="en-US" altLang="ko-KR" sz="1200" b="1" dirty="0" err="1">
                <a:solidFill>
                  <a:schemeClr val="accent1"/>
                </a:solidFill>
              </a:rPr>
              <a:t>customId</a:t>
            </a:r>
            <a:r>
              <a:rPr lang="en-US" altLang="ko-KR" sz="1200" b="1" dirty="0">
                <a:solidFill>
                  <a:schemeClr val="accent1"/>
                </a:solidFill>
              </a:rPr>
              <a:t>}, #{</a:t>
            </a:r>
            <a:r>
              <a:rPr lang="en-US" altLang="ko-KR" sz="1200" b="1" dirty="0" err="1">
                <a:solidFill>
                  <a:schemeClr val="accent1"/>
                </a:solidFill>
              </a:rPr>
              <a:t>customName</a:t>
            </a:r>
            <a:r>
              <a:rPr lang="en-US" altLang="ko-KR" sz="1200" b="1" dirty="0">
                <a:solidFill>
                  <a:schemeClr val="accent1"/>
                </a:solidFill>
              </a:rPr>
              <a:t>}, #{</a:t>
            </a:r>
            <a:r>
              <a:rPr lang="en-US" altLang="ko-KR" sz="1200" b="1" dirty="0" err="1">
                <a:solidFill>
                  <a:schemeClr val="accent1"/>
                </a:solidFill>
              </a:rPr>
              <a:t>qrCode</a:t>
            </a:r>
            <a:r>
              <a:rPr lang="en-US" altLang="ko-KR" sz="1200" b="1" dirty="0">
                <a:solidFill>
                  <a:schemeClr val="accent1"/>
                </a:solidFill>
              </a:rPr>
              <a:t>}); &lt;/insert&gt;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pPr>
              <a:lnSpc>
                <a:spcPts val="900"/>
              </a:lnSpc>
              <a:buNone/>
            </a:pPr>
            <a:r>
              <a:rPr lang="en-US" altLang="ko-KR" sz="1200" b="1" dirty="0">
                <a:solidFill>
                  <a:schemeClr val="accent1"/>
                </a:solidFill>
              </a:rPr>
              <a:t>   &lt;select id="</a:t>
            </a:r>
            <a:r>
              <a:rPr lang="en-US" altLang="ko-KR" sz="1200" b="1" dirty="0" err="1">
                <a:solidFill>
                  <a:schemeClr val="accent1"/>
                </a:solidFill>
              </a:rPr>
              <a:t>searchQrCode</a:t>
            </a:r>
            <a:r>
              <a:rPr lang="en-US" altLang="ko-KR" sz="1200" b="1" dirty="0">
                <a:solidFill>
                  <a:schemeClr val="accent1"/>
                </a:solidFill>
              </a:rPr>
              <a:t>" </a:t>
            </a:r>
            <a:r>
              <a:rPr lang="en-US" altLang="ko-KR" sz="1200" b="1" dirty="0" err="1">
                <a:solidFill>
                  <a:schemeClr val="accent1"/>
                </a:solidFill>
              </a:rPr>
              <a:t>resultType</a:t>
            </a:r>
            <a:r>
              <a:rPr lang="en-US" altLang="ko-KR" sz="1200" b="1" dirty="0">
                <a:solidFill>
                  <a:schemeClr val="accent1"/>
                </a:solidFill>
              </a:rPr>
              <a:t>="</a:t>
            </a:r>
            <a:r>
              <a:rPr lang="en-US" altLang="ko-KR" sz="1200" b="1" dirty="0" err="1">
                <a:solidFill>
                  <a:schemeClr val="accent1"/>
                </a:solidFill>
              </a:rPr>
              <a:t>com.spring.javagreenS_khv.vo.QrCodeVO</a:t>
            </a:r>
            <a:r>
              <a:rPr lang="en-US" altLang="ko-KR" sz="1200" b="1" dirty="0">
                <a:solidFill>
                  <a:schemeClr val="accent1"/>
                </a:solidFill>
              </a:rPr>
              <a:t>"&gt; SELECT IDX as </a:t>
            </a:r>
            <a:r>
              <a:rPr lang="en-US" altLang="ko-KR" sz="1200" b="1" dirty="0" err="1">
                <a:solidFill>
                  <a:schemeClr val="accent1"/>
                </a:solidFill>
              </a:rPr>
              <a:t>idx</a:t>
            </a:r>
            <a:r>
              <a:rPr lang="en-US" altLang="ko-KR" sz="1200" b="1" dirty="0">
                <a:solidFill>
                  <a:schemeClr val="accent1"/>
                </a:solidFill>
              </a:rPr>
              <a:t>, LOGIN_ID as </a:t>
            </a:r>
            <a:r>
              <a:rPr lang="en-US" altLang="ko-KR" sz="1200" b="1" dirty="0" err="1">
                <a:solidFill>
                  <a:schemeClr val="accent1"/>
                </a:solidFill>
              </a:rPr>
              <a:t>loginId</a:t>
            </a:r>
            <a:r>
              <a:rPr lang="en-US" altLang="ko-KR" sz="1200" b="1" dirty="0">
                <a:solidFill>
                  <a:schemeClr val="accent1"/>
                </a:solidFill>
              </a:rPr>
              <a:t>, CUSTOM_ID as </a:t>
            </a:r>
            <a:r>
              <a:rPr lang="en-US" altLang="ko-KR" sz="1200" b="1" dirty="0" err="1">
                <a:solidFill>
                  <a:schemeClr val="accent1"/>
                </a:solidFill>
              </a:rPr>
              <a:t>customId</a:t>
            </a:r>
            <a:r>
              <a:rPr lang="en-US" altLang="ko-KR" sz="1200" b="1" dirty="0">
                <a:solidFill>
                  <a:schemeClr val="accent1"/>
                </a:solidFill>
              </a:rPr>
              <a:t>, CUSTOM_NM as </a:t>
            </a:r>
            <a:r>
              <a:rPr lang="en-US" altLang="ko-KR" sz="1200" b="1" dirty="0" err="1">
                <a:solidFill>
                  <a:schemeClr val="accent1"/>
                </a:solidFill>
              </a:rPr>
              <a:t>customName</a:t>
            </a:r>
            <a:r>
              <a:rPr lang="en-US" altLang="ko-KR" sz="1200" b="1" dirty="0">
                <a:solidFill>
                  <a:schemeClr val="accent1"/>
                </a:solidFill>
              </a:rPr>
              <a:t>, QRCODE as </a:t>
            </a:r>
            <a:r>
              <a:rPr lang="en-US" altLang="ko-KR" sz="1200" b="1" dirty="0" err="1">
                <a:solidFill>
                  <a:schemeClr val="accent1"/>
                </a:solidFill>
              </a:rPr>
              <a:t>qrcode</a:t>
            </a:r>
            <a:r>
              <a:rPr lang="en-US" altLang="ko-KR" sz="1200" b="1" dirty="0">
                <a:solidFill>
                  <a:schemeClr val="accent1"/>
                </a:solidFill>
              </a:rPr>
              <a:t> FROM QRCODE WHERE QRCODE = #{</a:t>
            </a:r>
            <a:r>
              <a:rPr lang="en-US" altLang="ko-KR" sz="1200" b="1" dirty="0" err="1">
                <a:solidFill>
                  <a:schemeClr val="accent1"/>
                </a:solidFill>
              </a:rPr>
              <a:t>qrCode</a:t>
            </a:r>
            <a:r>
              <a:rPr lang="en-US" altLang="ko-KR" sz="1200" b="1" dirty="0">
                <a:solidFill>
                  <a:schemeClr val="accent1"/>
                </a:solidFill>
              </a:rPr>
              <a:t>}; &lt;/select&gt;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   &lt;select id="searchLogin2" </a:t>
            </a:r>
            <a:r>
              <a:rPr lang="en-US" altLang="ko-KR" sz="1000" b="1" dirty="0" err="1"/>
              <a:t>resultType</a:t>
            </a:r>
            <a:r>
              <a:rPr lang="en-US" altLang="ko-KR" sz="1000" b="1" dirty="0"/>
              <a:t>="</a:t>
            </a:r>
            <a:r>
              <a:rPr lang="en-US" altLang="ko-KR" sz="1000" b="1" dirty="0" err="1"/>
              <a:t>com.spring.javagreenS_khv.dto.CustomCompLoginDTO</a:t>
            </a:r>
            <a:r>
              <a:rPr lang="en-US" altLang="ko-KR" sz="1000" b="1" dirty="0"/>
              <a:t>"&gt;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      SELECT A.LOGIN_ID AS LOGIN_ID, -- primary key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         A.LOGIN_PWD AS LOGIN_PWD,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         A.CUSTOM_ID AS CUSTOM_ID, -- foreign key (</a:t>
            </a:r>
            <a:r>
              <a:rPr lang="en-US" altLang="ko-KR" sz="1000" b="1" dirty="0" err="1"/>
              <a:t>custom_comp</a:t>
            </a:r>
            <a:r>
              <a:rPr lang="en-US" altLang="ko-KR" sz="1000" b="1" dirty="0"/>
              <a:t> TBL)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         B.CUSTOM_NM AS CUSTOM_NAME, -- foreign key (</a:t>
            </a:r>
            <a:r>
              <a:rPr lang="ko-KR" altLang="en-US" sz="1000" b="1" dirty="0"/>
              <a:t>코드</a:t>
            </a:r>
            <a:r>
              <a:rPr lang="en-US" altLang="ko-KR" sz="1000" b="1" dirty="0"/>
              <a:t>TBL)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         A.CUSTOM_GRADE AS CUSTOM_GRADE,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         (SELECT GRADE_NAME FROM CUSTOM_GRADE WHERE GRADE_CODE = A.CUSTOM_GRADE) AS GRADE_NAME, -- foreign key (</a:t>
            </a:r>
            <a:r>
              <a:rPr lang="ko-KR" altLang="en-US" sz="1000" b="1" dirty="0"/>
              <a:t>코드</a:t>
            </a:r>
            <a:r>
              <a:rPr lang="en-US" altLang="ko-KR" sz="1000" b="1" dirty="0"/>
              <a:t>TBL)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         B.ROAD_ADDR AS ADDRESS, 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         A.POINT AS POINT,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         A.VISIT_CNT AS VISIT_CNT,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         A.TODAY_CNT AS TODAY_CNT,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         A.LOGIN_DATE AS LOGIN_DATE,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         A.LOGOUT_DATE AS LOGOUT_DATE,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         A.CREATE_DATE AS CREATE_DATE,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         A.UPDATE_DATE AS UPDATE_DATE,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         A.DELETE_DATE AS DELETE_DATE 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      FROM CUSTOM_COMP_LOGIN A, CUSTOM_COMP B 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      WHERE A.CUSTOM_ID = B.CUSTOM_ID 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        AND A.CUSTOM_ID = #{</a:t>
            </a:r>
            <a:r>
              <a:rPr lang="en-US" altLang="ko-KR" sz="1000" b="1" dirty="0" err="1"/>
              <a:t>customId</a:t>
            </a:r>
            <a:r>
              <a:rPr lang="en-US" altLang="ko-KR" sz="1000" b="1" dirty="0"/>
              <a:t>} 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        AND A.DELETE_DATE IS NULL ; -- primary key(LOGIN_ID) indexing </a:t>
            </a:r>
            <a:endParaRPr lang="en-US" altLang="ko-KR" sz="1000" dirty="0"/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/>
              <a:t>   &lt;/select</a:t>
            </a:r>
            <a:r>
              <a:rPr lang="en-US" altLang="ko-KR" sz="1000" b="1" dirty="0" smtClean="0"/>
              <a:t>&gt;</a:t>
            </a:r>
          </a:p>
          <a:p>
            <a:pPr>
              <a:lnSpc>
                <a:spcPts val="900"/>
              </a:lnSpc>
              <a:buNone/>
            </a:pPr>
            <a:r>
              <a:rPr lang="en-US" altLang="ko-KR" sz="1000" b="1" dirty="0" smtClean="0"/>
              <a:t>&lt;/</a:t>
            </a:r>
            <a:r>
              <a:rPr lang="en-US" altLang="ko-KR" sz="1000" b="1" dirty="0" err="1" smtClean="0"/>
              <a:t>mapper</a:t>
            </a:r>
            <a:r>
              <a:rPr lang="en-US" altLang="ko-KR" sz="1000" b="1" dirty="0" smtClean="0"/>
              <a:t>&gt;</a:t>
            </a:r>
            <a:endParaRPr lang="en-US" altLang="ko-KR" sz="1000" dirty="0"/>
          </a:p>
          <a:p>
            <a:pPr>
              <a:buNone/>
            </a:pPr>
            <a:endParaRPr lang="en-US" altLang="ko-KR" sz="12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52120" y="3645024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</a:rPr>
              <a:t>DB</a:t>
            </a:r>
            <a:r>
              <a:rPr lang="ko-KR" altLang="en-US" b="1" dirty="0" smtClean="0">
                <a:solidFill>
                  <a:schemeClr val="accent1"/>
                </a:solidFill>
              </a:rPr>
              <a:t>에 </a:t>
            </a:r>
            <a:r>
              <a:rPr lang="en-US" altLang="ko-KR" b="1" dirty="0" smtClean="0">
                <a:solidFill>
                  <a:schemeClr val="accent1"/>
                </a:solidFill>
              </a:rPr>
              <a:t>QR</a:t>
            </a:r>
            <a:r>
              <a:rPr lang="ko-KR" altLang="en-US" b="1" dirty="0" smtClean="0">
                <a:solidFill>
                  <a:schemeClr val="accent1"/>
                </a:solidFill>
              </a:rPr>
              <a:t>코드저장</a:t>
            </a:r>
            <a:r>
              <a:rPr lang="en-US" altLang="ko-KR" b="1" dirty="0" smtClean="0">
                <a:solidFill>
                  <a:schemeClr val="accent1"/>
                </a:solidFill>
              </a:rPr>
              <a:t>, QR</a:t>
            </a:r>
            <a:r>
              <a:rPr lang="ko-KR" altLang="en-US" b="1" dirty="0" smtClean="0">
                <a:solidFill>
                  <a:schemeClr val="accent1"/>
                </a:solidFill>
              </a:rPr>
              <a:t>코드조회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err="1" smtClean="0"/>
              <a:t>데이타베이스</a:t>
            </a:r>
            <a:r>
              <a:rPr lang="ko-KR" altLang="en-US" sz="2000" dirty="0" smtClean="0"/>
              <a:t> 스키마 설계</a:t>
            </a:r>
            <a:endParaRPr lang="ko-KR" altLang="en-US" sz="20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836712"/>
            <a:ext cx="9086891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467" y="5445224"/>
            <a:ext cx="9096533" cy="1080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err="1" smtClean="0"/>
              <a:t>데이타베이스</a:t>
            </a:r>
            <a:r>
              <a:rPr lang="ko-KR" altLang="en-US" sz="2000" dirty="0" smtClean="0"/>
              <a:t> 스키마 설계 </a:t>
            </a:r>
            <a:r>
              <a:rPr lang="en-US" altLang="ko-KR" sz="2000" dirty="0" smtClean="0"/>
              <a:t>&lt;</a:t>
            </a:r>
            <a:r>
              <a:rPr lang="ko-KR" altLang="en-US" sz="2000" dirty="0" smtClean="0"/>
              <a:t>계속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5832648"/>
          </a:xfrm>
        </p:spPr>
        <p:txBody>
          <a:bodyPr>
            <a:normAutofit/>
          </a:bodyPr>
          <a:lstStyle/>
          <a:p>
            <a:pPr>
              <a:buNone/>
            </a:pPr>
            <a:endParaRPr lang="ko-KR" altLang="en-US" sz="16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836712"/>
            <a:ext cx="9144000" cy="4966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err="1" smtClean="0"/>
              <a:t>데이타베이스</a:t>
            </a:r>
            <a:r>
              <a:rPr lang="ko-KR" altLang="en-US" sz="2000" dirty="0" smtClean="0"/>
              <a:t> 스키마 설계 </a:t>
            </a:r>
            <a:r>
              <a:rPr lang="en-US" altLang="ko-KR" sz="2000" dirty="0" smtClean="0"/>
              <a:t>&lt;</a:t>
            </a:r>
            <a:r>
              <a:rPr lang="ko-KR" altLang="en-US" sz="2000" dirty="0" smtClean="0"/>
              <a:t>계속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5832648"/>
          </a:xfrm>
        </p:spPr>
        <p:txBody>
          <a:bodyPr>
            <a:normAutofit/>
          </a:bodyPr>
          <a:lstStyle/>
          <a:p>
            <a:pPr>
              <a:buNone/>
            </a:pPr>
            <a:endParaRPr lang="ko-KR" altLang="en-US" sz="16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836712"/>
            <a:ext cx="9144000" cy="5674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architect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949280"/>
            <a:ext cx="9144000" cy="90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868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err="1" smtClean="0"/>
              <a:t>데이타베이스</a:t>
            </a:r>
            <a:r>
              <a:rPr lang="ko-KR" altLang="en-US" sz="2000" dirty="0" smtClean="0"/>
              <a:t> 스키마 설계 </a:t>
            </a:r>
            <a:r>
              <a:rPr lang="en-US" altLang="ko-KR" sz="2000" dirty="0" smtClean="0"/>
              <a:t>&lt;</a:t>
            </a:r>
            <a:r>
              <a:rPr lang="ko-KR" altLang="en-US" sz="2000" dirty="0" smtClean="0"/>
              <a:t>계속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pic>
        <p:nvPicPr>
          <p:cNvPr id="6" name="그림 5" descr="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11844808" cy="257909"/>
          </a:xfrm>
          <a:prstGeom prst="rect">
            <a:avLst/>
          </a:prstGeom>
        </p:spPr>
      </p:pic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64704"/>
            <a:ext cx="9144000" cy="576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952</Words>
  <Application>Microsoft Office PowerPoint</Application>
  <PresentationFormat>화면 슬라이드 쇼(4:3)</PresentationFormat>
  <Paragraphs>814</Paragraphs>
  <Slides>54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5" baseType="lpstr">
      <vt:lpstr>Office 테마</vt:lpstr>
      <vt:lpstr>스프링 물류관리시스템  </vt:lpstr>
      <vt:lpstr>스프링 물류관리시스템 개발환경  </vt:lpstr>
      <vt:lpstr>데이타베이스 ERD</vt:lpstr>
      <vt:lpstr>데이타베이스 ERD &lt;계속&gt;</vt:lpstr>
      <vt:lpstr>데이타베이스 ERD &lt;계속&gt;</vt:lpstr>
      <vt:lpstr>데이타베이스 스키마 설계</vt:lpstr>
      <vt:lpstr>데이타베이스 스키마 설계 &lt;계속&gt;</vt:lpstr>
      <vt:lpstr>데이타베이스 스키마 설계 &lt;계속&gt;</vt:lpstr>
      <vt:lpstr>데이타베이스 스키마 설계 &lt;계속&gt;</vt:lpstr>
      <vt:lpstr>데이타베이스 테이블 정의서</vt:lpstr>
      <vt:lpstr>데이타베이스 테이블 정의서 &lt;계속&gt;</vt:lpstr>
      <vt:lpstr>데이타베이스 테이블 정의서 &lt;계속&gt;</vt:lpstr>
      <vt:lpstr>데이타베이스 테이블 정의서 &lt;계속&gt;</vt:lpstr>
      <vt:lpstr>데이타베이스 테이블 정의서 &lt;계속&gt;</vt:lpstr>
      <vt:lpstr>데이타베이스 테이블 정의서 &lt;계속&gt;</vt:lpstr>
      <vt:lpstr>데이타베이스 테이블 정의서 &lt;계속&gt;</vt:lpstr>
      <vt:lpstr>데이타베이스 테이블 정의서 &lt;계속&gt;</vt:lpstr>
      <vt:lpstr>요구사항명세서</vt:lpstr>
      <vt:lpstr>요구사항명세서 &lt;계속&gt;</vt:lpstr>
      <vt:lpstr>관리자화면 – 메인(대시보드)</vt:lpstr>
      <vt:lpstr>관리자화면 – 통계데이타 Google그래프</vt:lpstr>
      <vt:lpstr>관리자화면 – 통계데이타 Google그래프 &lt;계속&gt;</vt:lpstr>
      <vt:lpstr>관리자화면 – 탈퇴회원삭제</vt:lpstr>
      <vt:lpstr>관리자화면 – 고객등급수정</vt:lpstr>
      <vt:lpstr>jQuery API – on 버튼클릭이벤트 </vt:lpstr>
      <vt:lpstr>그래픽 차트 – 구글 차트 개발가이드</vt:lpstr>
      <vt:lpstr>기업고객 QR코드 로그인</vt:lpstr>
      <vt:lpstr>기업고객 QR코드생성</vt:lpstr>
      <vt:lpstr>기업고객 / 개인고객 로그인</vt:lpstr>
      <vt:lpstr>개인고객 회원가입 – hibernate유효성검사(@Validated @Patter regex체크) 와 javascript regex 정규식 유효성 체크 혼합 사용</vt:lpstr>
      <vt:lpstr>개인고객 회원가입 – DAUM 주소 API 검색</vt:lpstr>
      <vt:lpstr>기업고객 회원가입 – 사진Upload : FILE, FileOutputStream java객체사용</vt:lpstr>
      <vt:lpstr>기업고객전용방</vt:lpstr>
      <vt:lpstr>기업고객 Map 주소 등록 – Kakao Map API 활용</vt:lpstr>
      <vt:lpstr>Java Spring MVC, AOP, Transaction, Mybatic등 구현 예제 : 관리자 로그인</vt:lpstr>
      <vt:lpstr>Java Spring MVC, AOP, Transaction, Mybatic등 구현 예제 : 관리자 로그인&lt;계속&gt;</vt:lpstr>
      <vt:lpstr>Java Spring MVC, AOP, Transaction, Mybatic등 구현 예제 : 관리자 로그인&lt;계속&gt;</vt:lpstr>
      <vt:lpstr>pom.xml – Maven DI 의존성 설치</vt:lpstr>
      <vt:lpstr>pom.xml – Maven DI 의존성 설치&lt;계속&gt;</vt:lpstr>
      <vt:lpstr>QRCODE생성 및 QRCODE로그인 구현 소스</vt:lpstr>
      <vt:lpstr>QRCODE생성 및 QRCODE로그인 구현 소스&lt;계속&gt;</vt:lpstr>
      <vt:lpstr>QRCODE생성 및 QRCODE로그인 구현 소스&lt;계속&gt;</vt:lpstr>
      <vt:lpstr>기업고객등급수정 구현 소스</vt:lpstr>
      <vt:lpstr>기업고객등급수정 구현 소스 &lt;계속&gt;</vt:lpstr>
      <vt:lpstr>기업고객등급수정 구현 소스 &lt;계속&gt;</vt:lpstr>
      <vt:lpstr>기업고객등급수정 구현 소스 &lt;계속&gt;</vt:lpstr>
      <vt:lpstr>@Controller 구현소스</vt:lpstr>
      <vt:lpstr>@Controller 구현소스 &lt;계속&gt;</vt:lpstr>
      <vt:lpstr>@Controller 구현소스 &lt;계속&gt;</vt:lpstr>
      <vt:lpstr>ServiceImpl 구현소스</vt:lpstr>
      <vt:lpstr>ServiceImpl 구현소스 &lt;계속&gt;</vt:lpstr>
      <vt:lpstr>ServiceImpl 구현소스 &lt;계속&gt;</vt:lpstr>
      <vt:lpstr>DAO 구현소스</vt:lpstr>
      <vt:lpstr>Mapper.xml 구현소스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Microsoft</dc:creator>
  <cp:lastModifiedBy>Microsoft</cp:lastModifiedBy>
  <cp:revision>161</cp:revision>
  <dcterms:created xsi:type="dcterms:W3CDTF">2022-08-09T05:19:27Z</dcterms:created>
  <dcterms:modified xsi:type="dcterms:W3CDTF">2022-08-09T11:01:34Z</dcterms:modified>
</cp:coreProperties>
</file>